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50" d="100"/>
          <a:sy n="150" d="100"/>
        </p:scale>
        <p:origin x="-66" y="-165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14/04/2021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14/04/2021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A1B01A49-1EC3-4B30-B6A3-997FA08F7E7C}"/>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100F8E1C-832B-4A70-B80D-4451EAEE4A5B}"/>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87860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230FDCCB-A220-4134-8007-5629C694DE41}"/>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5E2AFE38-B78E-4249-A094-435ECAA09DA5}"/>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53763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4C5C6018-A294-461C-BBE3-9DF503D4D84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2117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3B6070DE-05A8-4143-A9EE-C7E8BC67690D}"/>
              </a:ext>
            </a:extLst>
          </p:cNvPr>
          <p:cNvPicPr>
            <a:picLocks noChangeAspect="1"/>
          </p:cNvPicPr>
          <p:nvPr/>
        </p:nvPicPr>
        <p:blipFill>
          <a:blip r:embed="rId2"/>
          <a:stretch>
            <a:fillRect/>
          </a:stretch>
        </p:blipFill>
        <p:spPr>
          <a:xfrm>
            <a:off x="825500" y="1282193"/>
            <a:ext cx="7382896" cy="5005250"/>
          </a:xfrm>
          <a:prstGeom prst="rect">
            <a:avLst/>
          </a:prstGeom>
        </p:spPr>
      </p:pic>
    </p:spTree>
    <p:extLst>
      <p:ext uri="{BB962C8B-B14F-4D97-AF65-F5344CB8AC3E}">
        <p14:creationId xmlns:p14="http://schemas.microsoft.com/office/powerpoint/2010/main" val="53948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29BDF6BE-35A0-4D60-9DF8-FF99BCE09738}"/>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02B9F02F-2CE3-472F-974F-62015D1DDC34}"/>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70770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8" name="Image 7">
            <a:extLst>
              <a:ext uri="{FF2B5EF4-FFF2-40B4-BE49-F238E27FC236}">
                <a16:creationId xmlns:a16="http://schemas.microsoft.com/office/drawing/2014/main" id="{9ED4987F-B84C-4BD5-A5DF-D9DFCB54D441}"/>
              </a:ext>
            </a:extLst>
          </p:cNvPr>
          <p:cNvPicPr>
            <a:picLocks noChangeAspect="1"/>
          </p:cNvPicPr>
          <p:nvPr/>
        </p:nvPicPr>
        <p:blipFill>
          <a:blip r:embed="rId2"/>
          <a:stretch>
            <a:fillRect/>
          </a:stretch>
        </p:blipFill>
        <p:spPr>
          <a:xfrm>
            <a:off x="4749800" y="2349500"/>
            <a:ext cx="4212701" cy="3596952"/>
          </a:xfrm>
          <a:prstGeom prst="rect">
            <a:avLst/>
          </a:prstGeom>
        </p:spPr>
      </p:pic>
      <p:pic>
        <p:nvPicPr>
          <p:cNvPr id="9" name="Image 8">
            <a:extLst>
              <a:ext uri="{FF2B5EF4-FFF2-40B4-BE49-F238E27FC236}">
                <a16:creationId xmlns:a16="http://schemas.microsoft.com/office/drawing/2014/main" id="{5AB3C8C3-FF50-43EF-BEB0-49163B8EE583}"/>
              </a:ext>
            </a:extLst>
          </p:cNvPr>
          <p:cNvPicPr>
            <a:picLocks noChangeAspect="1"/>
          </p:cNvPicPr>
          <p:nvPr/>
        </p:nvPicPr>
        <p:blipFill>
          <a:blip r:embed="rId3"/>
          <a:stretch>
            <a:fillRect/>
          </a:stretch>
        </p:blipFill>
        <p:spPr>
          <a:xfrm>
            <a:off x="236220" y="2349500"/>
            <a:ext cx="4206605" cy="3596952"/>
          </a:xfrm>
          <a:prstGeom prst="rect">
            <a:avLst/>
          </a:prstGeom>
        </p:spPr>
      </p:pic>
    </p:spTree>
    <p:extLst>
      <p:ext uri="{BB962C8B-B14F-4D97-AF65-F5344CB8AC3E}">
        <p14:creationId xmlns:p14="http://schemas.microsoft.com/office/powerpoint/2010/main" val="322712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9984E2B5-6FF8-4739-B108-C52ECDA647D5}"/>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7" name="Image 6">
            <a:extLst>
              <a:ext uri="{FF2B5EF4-FFF2-40B4-BE49-F238E27FC236}">
                <a16:creationId xmlns:a16="http://schemas.microsoft.com/office/drawing/2014/main" id="{9BAA787E-6312-46E2-ACF6-72925217C41B}"/>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377316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528C317F-6680-4D0B-BDAB-73713F173E83}"/>
              </a:ext>
            </a:extLst>
          </p:cNvPr>
          <p:cNvPicPr>
            <a:picLocks noChangeAspect="1"/>
          </p:cNvPicPr>
          <p:nvPr/>
        </p:nvPicPr>
        <p:blipFill>
          <a:blip r:embed="rId2"/>
          <a:stretch>
            <a:fillRect/>
          </a:stretch>
        </p:blipFill>
        <p:spPr>
          <a:xfrm>
            <a:off x="33337" y="1511037"/>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2CF94A80-41B6-445E-A508-8D2DAC243334}"/>
              </a:ext>
            </a:extLst>
          </p:cNvPr>
          <p:cNvPicPr>
            <a:picLocks noChangeAspect="1"/>
          </p:cNvPicPr>
          <p:nvPr/>
        </p:nvPicPr>
        <p:blipFill>
          <a:blip r:embed="rId2"/>
          <a:stretch>
            <a:fillRect/>
          </a:stretch>
        </p:blipFill>
        <p:spPr>
          <a:xfrm>
            <a:off x="73025" y="1519344"/>
            <a:ext cx="907732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E13B24C-E598-4C39-B81C-2AAE5420FA2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8404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B06BD3B4-1D63-485C-8B84-A9FFE360A565}"/>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05653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19634C11-4737-4308-8FF2-716F9241BF8D}"/>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A0D50078-A718-4E01-87C7-5A2751170124}"/>
              </a:ext>
            </a:extLst>
          </p:cNvPr>
          <p:cNvPicPr>
            <a:picLocks noChangeAspect="1"/>
          </p:cNvPicPr>
          <p:nvPr/>
        </p:nvPicPr>
        <p:blipFill>
          <a:blip r:embed="rId3"/>
          <a:stretch>
            <a:fillRect/>
          </a:stretch>
        </p:blipFill>
        <p:spPr>
          <a:xfrm>
            <a:off x="4754008" y="2349499"/>
            <a:ext cx="4200508" cy="3596951"/>
          </a:xfrm>
          <a:prstGeom prst="rect">
            <a:avLst/>
          </a:prstGeom>
        </p:spPr>
      </p:pic>
    </p:spTree>
    <p:extLst>
      <p:ext uri="{BB962C8B-B14F-4D97-AF65-F5344CB8AC3E}">
        <p14:creationId xmlns:p14="http://schemas.microsoft.com/office/powerpoint/2010/main" val="64933503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649</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2021-04-14T13:27:30Z</dcterms:modified>
</cp:coreProperties>
</file>