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04/05/2021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6" name="Image 5">
            <a:extLst>
              <a:ext uri="{FF2B5EF4-FFF2-40B4-BE49-F238E27FC236}">
                <a16:creationId xmlns:a16="http://schemas.microsoft.com/office/drawing/2014/main" id="{9F003CFD-2008-4FEB-A001-82E92AB81610}"/>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1307544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8" name="Image 7">
            <a:extLst>
              <a:ext uri="{FF2B5EF4-FFF2-40B4-BE49-F238E27FC236}">
                <a16:creationId xmlns:a16="http://schemas.microsoft.com/office/drawing/2014/main" id="{B3F89F91-7ED7-4525-8C39-0086B88332D4}"/>
              </a:ext>
            </a:extLst>
          </p:cNvPr>
          <p:cNvPicPr>
            <a:picLocks noChangeAspect="1"/>
          </p:cNvPicPr>
          <p:nvPr/>
        </p:nvPicPr>
        <p:blipFill>
          <a:blip r:embed="rId2"/>
          <a:stretch>
            <a:fillRect/>
          </a:stretch>
        </p:blipFill>
        <p:spPr>
          <a:xfrm>
            <a:off x="4749800" y="2349500"/>
            <a:ext cx="4206605" cy="3578662"/>
          </a:xfrm>
          <a:prstGeom prst="rect">
            <a:avLst/>
          </a:prstGeom>
        </p:spPr>
      </p:pic>
      <p:pic>
        <p:nvPicPr>
          <p:cNvPr id="10" name="Image 9">
            <a:extLst>
              <a:ext uri="{FF2B5EF4-FFF2-40B4-BE49-F238E27FC236}">
                <a16:creationId xmlns:a16="http://schemas.microsoft.com/office/drawing/2014/main" id="{4556DE03-3D20-4A73-ABD7-D39298FA08BD}"/>
              </a:ext>
            </a:extLst>
          </p:cNvPr>
          <p:cNvPicPr>
            <a:picLocks noChangeAspect="1"/>
          </p:cNvPicPr>
          <p:nvPr/>
        </p:nvPicPr>
        <p:blipFill>
          <a:blip r:embed="rId3"/>
          <a:stretch>
            <a:fillRect/>
          </a:stretch>
        </p:blipFill>
        <p:spPr>
          <a:xfrm>
            <a:off x="236220" y="2349500"/>
            <a:ext cx="4206605" cy="3572566"/>
          </a:xfrm>
          <a:prstGeom prst="rect">
            <a:avLst/>
          </a:prstGeom>
        </p:spPr>
      </p:pic>
    </p:spTree>
    <p:extLst>
      <p:ext uri="{BB962C8B-B14F-4D97-AF65-F5344CB8AC3E}">
        <p14:creationId xmlns:p14="http://schemas.microsoft.com/office/powerpoint/2010/main" val="125870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4C225D94-B992-49C3-ACFD-B5078870DE02}"/>
              </a:ext>
            </a:extLst>
          </p:cNvPr>
          <p:cNvPicPr>
            <a:picLocks noChangeAspect="1"/>
          </p:cNvPicPr>
          <p:nvPr/>
        </p:nvPicPr>
        <p:blipFill>
          <a:blip r:embed="rId2"/>
          <a:stretch>
            <a:fillRect/>
          </a:stretch>
        </p:blipFill>
        <p:spPr>
          <a:xfrm>
            <a:off x="240428" y="2349500"/>
            <a:ext cx="4200508" cy="3529890"/>
          </a:xfrm>
          <a:prstGeom prst="rect">
            <a:avLst/>
          </a:prstGeom>
        </p:spPr>
      </p:pic>
      <p:pic>
        <p:nvPicPr>
          <p:cNvPr id="8" name="Image 7">
            <a:extLst>
              <a:ext uri="{FF2B5EF4-FFF2-40B4-BE49-F238E27FC236}">
                <a16:creationId xmlns:a16="http://schemas.microsoft.com/office/drawing/2014/main" id="{91C9F8C0-D5A0-4517-95A0-963A33B62184}"/>
              </a:ext>
            </a:extLst>
          </p:cNvPr>
          <p:cNvPicPr>
            <a:picLocks noChangeAspect="1"/>
          </p:cNvPicPr>
          <p:nvPr/>
        </p:nvPicPr>
        <p:blipFill>
          <a:blip r:embed="rId3"/>
          <a:stretch>
            <a:fillRect/>
          </a:stretch>
        </p:blipFill>
        <p:spPr>
          <a:xfrm>
            <a:off x="4754008" y="2343404"/>
            <a:ext cx="4200508" cy="3535986"/>
          </a:xfrm>
          <a:prstGeom prst="rect">
            <a:avLst/>
          </a:prstGeom>
        </p:spPr>
      </p:pic>
    </p:spTree>
    <p:extLst>
      <p:ext uri="{BB962C8B-B14F-4D97-AF65-F5344CB8AC3E}">
        <p14:creationId xmlns:p14="http://schemas.microsoft.com/office/powerpoint/2010/main" val="90971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- 2021-PRET-CHF</a:t>
            </a:r>
          </a:p>
        </p:txBody>
      </p:sp>
      <p:pic>
        <p:nvPicPr>
          <p:cNvPr id="6" name="Image 5">
            <a:extLst>
              <a:ext uri="{FF2B5EF4-FFF2-40B4-BE49-F238E27FC236}">
                <a16:creationId xmlns:a16="http://schemas.microsoft.com/office/drawing/2014/main" id="{2DCAD8F6-DA80-47ED-A416-0FF8D30C56C6}"/>
              </a:ext>
            </a:extLst>
          </p:cNvPr>
          <p:cNvPicPr>
            <a:picLocks noChangeAspect="1"/>
          </p:cNvPicPr>
          <p:nvPr/>
        </p:nvPicPr>
        <p:blipFill>
          <a:blip r:embed="rId2"/>
          <a:stretch>
            <a:fillRect/>
          </a:stretch>
        </p:blipFill>
        <p:spPr>
          <a:xfrm>
            <a:off x="240428" y="2349500"/>
            <a:ext cx="4200508" cy="3535986"/>
          </a:xfrm>
          <a:prstGeom prst="rect">
            <a:avLst/>
          </a:prstGeom>
        </p:spPr>
      </p:pic>
      <p:pic>
        <p:nvPicPr>
          <p:cNvPr id="8" name="Image 7">
            <a:extLst>
              <a:ext uri="{FF2B5EF4-FFF2-40B4-BE49-F238E27FC236}">
                <a16:creationId xmlns:a16="http://schemas.microsoft.com/office/drawing/2014/main" id="{4EC38B28-2734-4B88-B39F-7EDAF2002A0F}"/>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313752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6084144F-F5D7-405C-AE94-E86809F4CEFF}"/>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54786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2916BF0E-142E-413E-99D5-715D40E81118}"/>
              </a:ext>
            </a:extLst>
          </p:cNvPr>
          <p:cNvPicPr>
            <a:picLocks noChangeAspect="1"/>
          </p:cNvPicPr>
          <p:nvPr/>
        </p:nvPicPr>
        <p:blipFill>
          <a:blip r:embed="rId2"/>
          <a:stretch>
            <a:fillRect/>
          </a:stretch>
        </p:blipFill>
        <p:spPr>
          <a:xfrm>
            <a:off x="825500" y="1270000"/>
            <a:ext cx="7395089" cy="5054022"/>
          </a:xfrm>
          <a:prstGeom prst="rect">
            <a:avLst/>
          </a:prstGeom>
        </p:spPr>
      </p:pic>
    </p:spTree>
    <p:extLst>
      <p:ext uri="{BB962C8B-B14F-4D97-AF65-F5344CB8AC3E}">
        <p14:creationId xmlns:p14="http://schemas.microsoft.com/office/powerpoint/2010/main" val="3104984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520EE6FA-3A7D-46A0-AEB8-28DE1EB3F775}"/>
              </a:ext>
            </a:extLst>
          </p:cNvPr>
          <p:cNvPicPr>
            <a:picLocks noChangeAspect="1"/>
          </p:cNvPicPr>
          <p:nvPr/>
        </p:nvPicPr>
        <p:blipFill>
          <a:blip r:embed="rId2"/>
          <a:stretch>
            <a:fillRect/>
          </a:stretch>
        </p:blipFill>
        <p:spPr>
          <a:xfrm>
            <a:off x="236220" y="2333342"/>
            <a:ext cx="4212701" cy="3621338"/>
          </a:xfrm>
          <a:prstGeom prst="rect">
            <a:avLst/>
          </a:prstGeom>
        </p:spPr>
      </p:pic>
      <p:pic>
        <p:nvPicPr>
          <p:cNvPr id="8" name="Image 7">
            <a:extLst>
              <a:ext uri="{FF2B5EF4-FFF2-40B4-BE49-F238E27FC236}">
                <a16:creationId xmlns:a16="http://schemas.microsoft.com/office/drawing/2014/main" id="{4A03AB41-4464-407C-8448-BD064E7D467E}"/>
              </a:ext>
            </a:extLst>
          </p:cNvPr>
          <p:cNvPicPr>
            <a:picLocks noChangeAspect="1"/>
          </p:cNvPicPr>
          <p:nvPr/>
        </p:nvPicPr>
        <p:blipFill>
          <a:blip r:embed="rId3"/>
          <a:stretch>
            <a:fillRect/>
          </a:stretch>
        </p:blipFill>
        <p:spPr>
          <a:xfrm>
            <a:off x="4749800" y="2333342"/>
            <a:ext cx="4212701" cy="3621338"/>
          </a:xfrm>
          <a:prstGeom prst="rect">
            <a:avLst/>
          </a:prstGeom>
        </p:spPr>
      </p:pic>
    </p:spTree>
    <p:extLst>
      <p:ext uri="{BB962C8B-B14F-4D97-AF65-F5344CB8AC3E}">
        <p14:creationId xmlns:p14="http://schemas.microsoft.com/office/powerpoint/2010/main" val="50088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64C69780-7335-4593-B063-66E52CDAE0A9}"/>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1A098015-783F-4472-BAFA-5FC44F8CB2D9}"/>
              </a:ext>
            </a:extLst>
          </p:cNvPr>
          <p:cNvPicPr>
            <a:picLocks noChangeAspect="1"/>
          </p:cNvPicPr>
          <p:nvPr/>
        </p:nvPicPr>
        <p:blipFill>
          <a:blip r:embed="rId3"/>
          <a:stretch>
            <a:fillRect/>
          </a:stretch>
        </p:blipFill>
        <p:spPr>
          <a:xfrm>
            <a:off x="4755534" y="2349500"/>
            <a:ext cx="4200508" cy="3569208"/>
          </a:xfrm>
          <a:prstGeom prst="rect">
            <a:avLst/>
          </a:prstGeom>
        </p:spPr>
      </p:pic>
    </p:spTree>
    <p:extLst>
      <p:ext uri="{BB962C8B-B14F-4D97-AF65-F5344CB8AC3E}">
        <p14:creationId xmlns:p14="http://schemas.microsoft.com/office/powerpoint/2010/main" val="1935727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6" name="Image 5">
            <a:extLst>
              <a:ext uri="{FF2B5EF4-FFF2-40B4-BE49-F238E27FC236}">
                <a16:creationId xmlns:a16="http://schemas.microsoft.com/office/drawing/2014/main" id="{8E8DE340-E32C-492B-AECA-4ED7802D720B}"/>
              </a:ext>
            </a:extLst>
          </p:cNvPr>
          <p:cNvPicPr>
            <a:picLocks noChangeAspect="1"/>
          </p:cNvPicPr>
          <p:nvPr/>
        </p:nvPicPr>
        <p:blipFill>
          <a:blip r:embed="rId2"/>
          <a:stretch>
            <a:fillRect/>
          </a:stretch>
        </p:blipFill>
        <p:spPr>
          <a:xfrm>
            <a:off x="240428" y="2349500"/>
            <a:ext cx="4200508" cy="3570732"/>
          </a:xfrm>
          <a:prstGeom prst="rect">
            <a:avLst/>
          </a:prstGeom>
        </p:spPr>
      </p:pic>
      <p:pic>
        <p:nvPicPr>
          <p:cNvPr id="12" name="Image 11">
            <a:extLst>
              <a:ext uri="{FF2B5EF4-FFF2-40B4-BE49-F238E27FC236}">
                <a16:creationId xmlns:a16="http://schemas.microsoft.com/office/drawing/2014/main" id="{96D759ED-313B-4420-ADEA-B66FD878005D}"/>
              </a:ext>
            </a:extLst>
          </p:cNvPr>
          <p:cNvPicPr>
            <a:picLocks noChangeAspect="1"/>
          </p:cNvPicPr>
          <p:nvPr/>
        </p:nvPicPr>
        <p:blipFill>
          <a:blip r:embed="rId3"/>
          <a:stretch>
            <a:fillRect/>
          </a:stretch>
        </p:blipFill>
        <p:spPr>
          <a:xfrm>
            <a:off x="4749800" y="2349500"/>
            <a:ext cx="4206605" cy="3584759"/>
          </a:xfrm>
          <a:prstGeom prst="rect">
            <a:avLst/>
          </a:prstGeom>
        </p:spPr>
      </p:pic>
    </p:spTree>
    <p:extLst>
      <p:ext uri="{BB962C8B-B14F-4D97-AF65-F5344CB8AC3E}">
        <p14:creationId xmlns:p14="http://schemas.microsoft.com/office/powerpoint/2010/main" val="57393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4E4E8505-536F-4F62-90BD-714A9826498B}"/>
              </a:ext>
            </a:extLst>
          </p:cNvPr>
          <p:cNvPicPr>
            <a:picLocks noChangeAspect="1"/>
          </p:cNvPicPr>
          <p:nvPr/>
        </p:nvPicPr>
        <p:blipFill>
          <a:blip r:embed="rId2"/>
          <a:stretch>
            <a:fillRect/>
          </a:stretch>
        </p:blipFill>
        <p:spPr>
          <a:xfrm>
            <a:off x="33337" y="1524000"/>
            <a:ext cx="9077325" cy="1543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B1B75AF1-8EE8-4777-AEE6-64A5F8919BDA}"/>
              </a:ext>
            </a:extLst>
          </p:cNvPr>
          <p:cNvPicPr>
            <a:picLocks noChangeAspect="1"/>
          </p:cNvPicPr>
          <p:nvPr/>
        </p:nvPicPr>
        <p:blipFill>
          <a:blip r:embed="rId2"/>
          <a:stretch>
            <a:fillRect/>
          </a:stretch>
        </p:blipFill>
        <p:spPr>
          <a:xfrm>
            <a:off x="100012" y="1519344"/>
            <a:ext cx="8943975" cy="15430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09C088E-F2C5-4F95-B384-3BEF4E2AC509}"/>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8456B0A5-CFD7-41AA-AD6D-4DFF4D332BD3}"/>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2360164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A995553-3B13-41FB-A9D7-4FEA86614444}"/>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6BA0F0AB-ACEF-4CB5-825B-26AAD128E2FE}"/>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210521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97B67955-5B8A-4564-B140-946F5D1641E2}"/>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27167388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5693</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- 2021-PRET-CHF</vt:lpstr>
      <vt:lpstr>EURUSD - Historical &amp; Planned</vt:lpstr>
      <vt:lpstr>EURUSD - Synthesis</vt:lpstr>
      <vt:lpstr>EURUSD - 2020</vt:lpstr>
      <vt:lpstr>EURUSD - 2021</vt:lpstr>
      <vt:lpstr>EURUSD - 2021-BFR-USD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702</cp:revision>
  <cp:lastPrinted>2012-02-01T10:00:25Z</cp:lastPrinted>
  <dcterms:created xsi:type="dcterms:W3CDTF">2010-04-23T15:09:35Z</dcterms:created>
  <dcterms:modified xsi:type="dcterms:W3CDTF">2021-05-04T11:07:24Z</dcterms:modified>
</cp:coreProperties>
</file>