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F9A87F1B-A28D-4072-83E5-D857B43BA923}"/>
              </a:ext>
            </a:extLst>
          </p:cNvPr>
          <p:cNvPicPr>
            <a:picLocks noChangeAspect="1"/>
          </p:cNvPicPr>
          <p:nvPr/>
        </p:nvPicPr>
        <p:blipFill>
          <a:blip r:embed="rId2"/>
          <a:stretch>
            <a:fillRect/>
          </a:stretch>
        </p:blipFill>
        <p:spPr>
          <a:xfrm>
            <a:off x="825499" y="1270000"/>
            <a:ext cx="7401185" cy="5102794"/>
          </a:xfrm>
          <a:prstGeom prst="rect">
            <a:avLst/>
          </a:prstGeom>
        </p:spPr>
      </p:pic>
    </p:spTree>
    <p:extLst>
      <p:ext uri="{BB962C8B-B14F-4D97-AF65-F5344CB8AC3E}">
        <p14:creationId xmlns:p14="http://schemas.microsoft.com/office/powerpoint/2010/main" val="88001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898CB687-ED17-468B-8108-023924FC1A43}"/>
              </a:ext>
            </a:extLst>
          </p:cNvPr>
          <p:cNvPicPr>
            <a:picLocks noChangeAspect="1"/>
          </p:cNvPicPr>
          <p:nvPr/>
        </p:nvPicPr>
        <p:blipFill>
          <a:blip r:embed="rId2"/>
          <a:stretch>
            <a:fillRect/>
          </a:stretch>
        </p:blipFill>
        <p:spPr>
          <a:xfrm>
            <a:off x="240428" y="2369159"/>
            <a:ext cx="4200508" cy="3529890"/>
          </a:xfrm>
          <a:prstGeom prst="rect">
            <a:avLst/>
          </a:prstGeom>
        </p:spPr>
      </p:pic>
      <p:pic>
        <p:nvPicPr>
          <p:cNvPr id="8" name="Image 7">
            <a:extLst>
              <a:ext uri="{FF2B5EF4-FFF2-40B4-BE49-F238E27FC236}">
                <a16:creationId xmlns:a16="http://schemas.microsoft.com/office/drawing/2014/main" id="{826BCB00-3545-4BF4-B14A-6D419488EB7D}"/>
              </a:ext>
            </a:extLst>
          </p:cNvPr>
          <p:cNvPicPr>
            <a:picLocks noChangeAspect="1"/>
          </p:cNvPicPr>
          <p:nvPr/>
        </p:nvPicPr>
        <p:blipFill>
          <a:blip r:embed="rId3"/>
          <a:stretch>
            <a:fillRect/>
          </a:stretch>
        </p:blipFill>
        <p:spPr>
          <a:xfrm>
            <a:off x="4754008" y="2369159"/>
            <a:ext cx="4200508" cy="3529890"/>
          </a:xfrm>
          <a:prstGeom prst="rect">
            <a:avLst/>
          </a:prstGeom>
        </p:spPr>
      </p:pic>
    </p:spTree>
    <p:extLst>
      <p:ext uri="{BB962C8B-B14F-4D97-AF65-F5344CB8AC3E}">
        <p14:creationId xmlns:p14="http://schemas.microsoft.com/office/powerpoint/2010/main" val="346087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90ED50A9-C14B-44AA-94DD-0984BF60E3B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044B6864-7F3C-4328-925A-2986B8D14948}"/>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109303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6" name="Image 5">
            <a:extLst>
              <a:ext uri="{FF2B5EF4-FFF2-40B4-BE49-F238E27FC236}">
                <a16:creationId xmlns:a16="http://schemas.microsoft.com/office/drawing/2014/main" id="{B4E668D5-891E-4AE2-8C65-7C07D6FCBE05}"/>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4CDD3D43-1F0E-4187-96B6-6DF01EBA96F0}"/>
              </a:ext>
            </a:extLst>
          </p:cNvPr>
          <p:cNvPicPr>
            <a:picLocks noChangeAspect="1"/>
          </p:cNvPicPr>
          <p:nvPr/>
        </p:nvPicPr>
        <p:blipFill>
          <a:blip r:embed="rId3"/>
          <a:stretch>
            <a:fillRect/>
          </a:stretch>
        </p:blipFill>
        <p:spPr>
          <a:xfrm>
            <a:off x="4749800" y="2355597"/>
            <a:ext cx="4206605" cy="3578662"/>
          </a:xfrm>
          <a:prstGeom prst="rect">
            <a:avLst/>
          </a:prstGeom>
        </p:spPr>
      </p:pic>
    </p:spTree>
    <p:extLst>
      <p:ext uri="{BB962C8B-B14F-4D97-AF65-F5344CB8AC3E}">
        <p14:creationId xmlns:p14="http://schemas.microsoft.com/office/powerpoint/2010/main" val="57189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97476BD-6693-4C30-955F-5D6670171F1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71547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EB27268B-6491-44D7-A8B0-45480E57CB63}"/>
              </a:ext>
            </a:extLst>
          </p:cNvPr>
          <p:cNvPicPr>
            <a:picLocks noChangeAspect="1"/>
          </p:cNvPicPr>
          <p:nvPr/>
        </p:nvPicPr>
        <p:blipFill>
          <a:blip r:embed="rId2"/>
          <a:stretch>
            <a:fillRect/>
          </a:stretch>
        </p:blipFill>
        <p:spPr>
          <a:xfrm>
            <a:off x="821812" y="1270000"/>
            <a:ext cx="7382896" cy="4993057"/>
          </a:xfrm>
          <a:prstGeom prst="rect">
            <a:avLst/>
          </a:prstGeom>
        </p:spPr>
      </p:pic>
    </p:spTree>
    <p:extLst>
      <p:ext uri="{BB962C8B-B14F-4D97-AF65-F5344CB8AC3E}">
        <p14:creationId xmlns:p14="http://schemas.microsoft.com/office/powerpoint/2010/main" val="229330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4459348E-1828-4D22-8945-2D87C696C2A8}"/>
              </a:ext>
            </a:extLst>
          </p:cNvPr>
          <p:cNvPicPr>
            <a:picLocks noChangeAspect="1"/>
          </p:cNvPicPr>
          <p:nvPr/>
        </p:nvPicPr>
        <p:blipFill>
          <a:blip r:embed="rId2"/>
          <a:stretch>
            <a:fillRect/>
          </a:stretch>
        </p:blipFill>
        <p:spPr>
          <a:xfrm>
            <a:off x="234331" y="2349500"/>
            <a:ext cx="4206605" cy="3584759"/>
          </a:xfrm>
          <a:prstGeom prst="rect">
            <a:avLst/>
          </a:prstGeom>
        </p:spPr>
      </p:pic>
      <p:pic>
        <p:nvPicPr>
          <p:cNvPr id="7" name="Image 6">
            <a:extLst>
              <a:ext uri="{FF2B5EF4-FFF2-40B4-BE49-F238E27FC236}">
                <a16:creationId xmlns:a16="http://schemas.microsoft.com/office/drawing/2014/main" id="{FA6ECEE3-869D-44D7-AC3F-D6C6AFF97F35}"/>
              </a:ext>
            </a:extLst>
          </p:cNvPr>
          <p:cNvPicPr>
            <a:picLocks noChangeAspect="1"/>
          </p:cNvPicPr>
          <p:nvPr/>
        </p:nvPicPr>
        <p:blipFill>
          <a:blip r:embed="rId3"/>
          <a:stretch>
            <a:fillRect/>
          </a:stretch>
        </p:blipFill>
        <p:spPr>
          <a:xfrm>
            <a:off x="4749800" y="2355597"/>
            <a:ext cx="4206605" cy="3578662"/>
          </a:xfrm>
          <a:prstGeom prst="rect">
            <a:avLst/>
          </a:prstGeom>
        </p:spPr>
      </p:pic>
    </p:spTree>
    <p:extLst>
      <p:ext uri="{BB962C8B-B14F-4D97-AF65-F5344CB8AC3E}">
        <p14:creationId xmlns:p14="http://schemas.microsoft.com/office/powerpoint/2010/main" val="132980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E22BEF9A-8CF4-402D-ACEC-B6F53977E5A2}"/>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8CCF642F-758A-4D99-8113-CCFA322DC9CA}"/>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11136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742D8796-6583-4666-9CF3-3DB7AFFF6621}"/>
              </a:ext>
            </a:extLst>
          </p:cNvPr>
          <p:cNvPicPr>
            <a:picLocks noChangeAspect="1"/>
          </p:cNvPicPr>
          <p:nvPr/>
        </p:nvPicPr>
        <p:blipFill>
          <a:blip r:embed="rId2"/>
          <a:stretch>
            <a:fillRect/>
          </a:stretch>
        </p:blipFill>
        <p:spPr>
          <a:xfrm>
            <a:off x="4758924" y="2349500"/>
            <a:ext cx="4206605" cy="3584759"/>
          </a:xfrm>
          <a:prstGeom prst="rect">
            <a:avLst/>
          </a:prstGeom>
        </p:spPr>
      </p:pic>
      <p:pic>
        <p:nvPicPr>
          <p:cNvPr id="8" name="Image 7">
            <a:extLst>
              <a:ext uri="{FF2B5EF4-FFF2-40B4-BE49-F238E27FC236}">
                <a16:creationId xmlns:a16="http://schemas.microsoft.com/office/drawing/2014/main" id="{C595CCF2-C175-4798-BAB1-7C646B17B047}"/>
              </a:ext>
            </a:extLst>
          </p:cNvPr>
          <p:cNvPicPr>
            <a:picLocks noChangeAspect="1"/>
          </p:cNvPicPr>
          <p:nvPr/>
        </p:nvPicPr>
        <p:blipFill>
          <a:blip r:embed="rId3"/>
          <a:stretch>
            <a:fillRect/>
          </a:stretch>
        </p:blipFill>
        <p:spPr>
          <a:xfrm>
            <a:off x="240428" y="2349499"/>
            <a:ext cx="4200508" cy="3584759"/>
          </a:xfrm>
          <a:prstGeom prst="rect">
            <a:avLst/>
          </a:prstGeom>
        </p:spPr>
      </p:pic>
    </p:spTree>
    <p:extLst>
      <p:ext uri="{BB962C8B-B14F-4D97-AF65-F5344CB8AC3E}">
        <p14:creationId xmlns:p14="http://schemas.microsoft.com/office/powerpoint/2010/main" val="214706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8F804B0A-0AC7-4359-99C8-16123F597B89}"/>
              </a:ext>
            </a:extLst>
          </p:cNvPr>
          <p:cNvPicPr>
            <a:picLocks noChangeAspect="1"/>
          </p:cNvPicPr>
          <p:nvPr/>
        </p:nvPicPr>
        <p:blipFill>
          <a:blip r:embed="rId2"/>
          <a:stretch>
            <a:fillRect/>
          </a:stretch>
        </p:blipFill>
        <p:spPr>
          <a:xfrm>
            <a:off x="57797" y="1524000"/>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530217B5-3C38-4C83-A675-03DC5D93AD50}"/>
              </a:ext>
            </a:extLst>
          </p:cNvPr>
          <p:cNvPicPr>
            <a:picLocks noChangeAspect="1"/>
          </p:cNvPicPr>
          <p:nvPr/>
        </p:nvPicPr>
        <p:blipFill>
          <a:blip r:embed="rId2"/>
          <a:stretch>
            <a:fillRect/>
          </a:stretch>
        </p:blipFill>
        <p:spPr>
          <a:xfrm>
            <a:off x="100012" y="1519344"/>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7D8B187-A120-40EE-95F1-E33E38815E24}"/>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3B2CA676-6F7F-4E43-986A-D0CD6BD5C7E3}"/>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190338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84BDD55-D6A9-4FD5-AB5C-5FC05015E6DE}"/>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9EDA3698-6B7B-4CDF-805E-3AFDBF2F790B}"/>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344539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2FA849A-B94A-49A7-92A5-5DA7E776D54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3894361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703</cp:revision>
  <cp:lastPrinted>2012-02-01T10:00:25Z</cp:lastPrinted>
  <dcterms:created xsi:type="dcterms:W3CDTF">2010-04-23T15:09:35Z</dcterms:created>
  <dcterms:modified xsi:type="dcterms:W3CDTF">2021-06-03T09:40:13Z</dcterms:modified>
</cp:coreProperties>
</file>