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09/06/2021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6/9/2021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6/9/2021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6/9/2021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6/9/2021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6/9/2021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6/9/2021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6/9/2021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6/9/2021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6/9/2021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6/9/2021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6/9/2021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6/9/2021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6/9/2021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6/9/2021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6/9/2021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6/9/2021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09/06/2021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DC6D3922-3001-4707-9148-91CBC481AE30}"/>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665685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C51D1BF8-D55F-49F3-B9E4-B6A721F303B9}"/>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574E7901-BF8A-4EC4-AB9D-D2C0BED82EF8}"/>
              </a:ext>
            </a:extLst>
          </p:cNvPr>
          <p:cNvPicPr>
            <a:picLocks noChangeAspect="1"/>
          </p:cNvPicPr>
          <p:nvPr/>
        </p:nvPicPr>
        <p:blipFill>
          <a:blip r:embed="rId3"/>
          <a:stretch>
            <a:fillRect/>
          </a:stretch>
        </p:blipFill>
        <p:spPr>
          <a:xfrm>
            <a:off x="4749800" y="2347666"/>
            <a:ext cx="4206605" cy="3621338"/>
          </a:xfrm>
          <a:prstGeom prst="rect">
            <a:avLst/>
          </a:prstGeom>
        </p:spPr>
      </p:pic>
    </p:spTree>
    <p:extLst>
      <p:ext uri="{BB962C8B-B14F-4D97-AF65-F5344CB8AC3E}">
        <p14:creationId xmlns:p14="http://schemas.microsoft.com/office/powerpoint/2010/main" val="162448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73D1CBBE-0476-4F37-A240-1685424F5C1B}"/>
              </a:ext>
            </a:extLst>
          </p:cNvPr>
          <p:cNvPicPr>
            <a:picLocks noChangeAspect="1"/>
          </p:cNvPicPr>
          <p:nvPr/>
        </p:nvPicPr>
        <p:blipFill>
          <a:blip r:embed="rId2"/>
          <a:stretch>
            <a:fillRect/>
          </a:stretch>
        </p:blipFill>
        <p:spPr>
          <a:xfrm>
            <a:off x="232227" y="2349500"/>
            <a:ext cx="4212701" cy="3596952"/>
          </a:xfrm>
          <a:prstGeom prst="rect">
            <a:avLst/>
          </a:prstGeom>
        </p:spPr>
      </p:pic>
      <p:pic>
        <p:nvPicPr>
          <p:cNvPr id="8" name="Image 7">
            <a:extLst>
              <a:ext uri="{FF2B5EF4-FFF2-40B4-BE49-F238E27FC236}">
                <a16:creationId xmlns:a16="http://schemas.microsoft.com/office/drawing/2014/main" id="{D8E8145A-2B35-4A4B-836B-E8A0596AA52B}"/>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998000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- 2021-PRET-CHF</a:t>
            </a:r>
          </a:p>
        </p:txBody>
      </p:sp>
      <p:pic>
        <p:nvPicPr>
          <p:cNvPr id="6" name="Image 5">
            <a:extLst>
              <a:ext uri="{FF2B5EF4-FFF2-40B4-BE49-F238E27FC236}">
                <a16:creationId xmlns:a16="http://schemas.microsoft.com/office/drawing/2014/main" id="{B9C71271-CF72-435F-9747-620D6EC7621F}"/>
              </a:ext>
            </a:extLst>
          </p:cNvPr>
          <p:cNvPicPr>
            <a:picLocks noChangeAspect="1"/>
          </p:cNvPicPr>
          <p:nvPr/>
        </p:nvPicPr>
        <p:blipFill>
          <a:blip r:embed="rId2"/>
          <a:stretch>
            <a:fillRect/>
          </a:stretch>
        </p:blipFill>
        <p:spPr>
          <a:xfrm>
            <a:off x="234331" y="2349500"/>
            <a:ext cx="4206605" cy="3572566"/>
          </a:xfrm>
          <a:prstGeom prst="rect">
            <a:avLst/>
          </a:prstGeom>
        </p:spPr>
      </p:pic>
      <p:pic>
        <p:nvPicPr>
          <p:cNvPr id="8" name="Image 7">
            <a:extLst>
              <a:ext uri="{FF2B5EF4-FFF2-40B4-BE49-F238E27FC236}">
                <a16:creationId xmlns:a16="http://schemas.microsoft.com/office/drawing/2014/main" id="{D5C8E2E0-7CA2-40BD-AFE0-E0CCD99AC856}"/>
              </a:ext>
            </a:extLst>
          </p:cNvPr>
          <p:cNvPicPr>
            <a:picLocks noChangeAspect="1"/>
          </p:cNvPicPr>
          <p:nvPr/>
        </p:nvPicPr>
        <p:blipFill>
          <a:blip r:embed="rId3"/>
          <a:stretch>
            <a:fillRect/>
          </a:stretch>
        </p:blipFill>
        <p:spPr>
          <a:xfrm>
            <a:off x="4754008" y="2349500"/>
            <a:ext cx="4200508" cy="3570732"/>
          </a:xfrm>
          <a:prstGeom prst="rect">
            <a:avLst/>
          </a:prstGeom>
        </p:spPr>
      </p:pic>
    </p:spTree>
    <p:extLst>
      <p:ext uri="{BB962C8B-B14F-4D97-AF65-F5344CB8AC3E}">
        <p14:creationId xmlns:p14="http://schemas.microsoft.com/office/powerpoint/2010/main" val="116943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C1C5A73-021A-4467-BE00-7FC704BF39D0}"/>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346887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74EDF59-4244-43A0-AAA2-20632A409089}"/>
              </a:ext>
            </a:extLst>
          </p:cNvPr>
          <p:cNvPicPr>
            <a:picLocks noChangeAspect="1"/>
          </p:cNvPicPr>
          <p:nvPr/>
        </p:nvPicPr>
        <p:blipFill>
          <a:blip r:embed="rId2"/>
          <a:stretch>
            <a:fillRect/>
          </a:stretch>
        </p:blipFill>
        <p:spPr>
          <a:xfrm>
            <a:off x="809619" y="1270000"/>
            <a:ext cx="7395089" cy="5066215"/>
          </a:xfrm>
          <a:prstGeom prst="rect">
            <a:avLst/>
          </a:prstGeom>
        </p:spPr>
      </p:pic>
    </p:spTree>
    <p:extLst>
      <p:ext uri="{BB962C8B-B14F-4D97-AF65-F5344CB8AC3E}">
        <p14:creationId xmlns:p14="http://schemas.microsoft.com/office/powerpoint/2010/main" val="394221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B1FE7C7E-116F-42AC-8BD7-B8789EDE3F4D}"/>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8" name="Image 7">
            <a:extLst>
              <a:ext uri="{FF2B5EF4-FFF2-40B4-BE49-F238E27FC236}">
                <a16:creationId xmlns:a16="http://schemas.microsoft.com/office/drawing/2014/main" id="{830D06FD-0C93-4761-B020-D6BAD00569FA}"/>
              </a:ext>
            </a:extLst>
          </p:cNvPr>
          <p:cNvPicPr>
            <a:picLocks noChangeAspect="1"/>
          </p:cNvPicPr>
          <p:nvPr/>
        </p:nvPicPr>
        <p:blipFill>
          <a:blip r:embed="rId3"/>
          <a:stretch>
            <a:fillRect/>
          </a:stretch>
        </p:blipFill>
        <p:spPr>
          <a:xfrm>
            <a:off x="4747911" y="2349500"/>
            <a:ext cx="4206605" cy="3572566"/>
          </a:xfrm>
          <a:prstGeom prst="rect">
            <a:avLst/>
          </a:prstGeom>
        </p:spPr>
      </p:pic>
    </p:spTree>
    <p:extLst>
      <p:ext uri="{BB962C8B-B14F-4D97-AF65-F5344CB8AC3E}">
        <p14:creationId xmlns:p14="http://schemas.microsoft.com/office/powerpoint/2010/main" val="150408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A879C87A-7657-4FC0-95D0-99A628D7FAC1}"/>
              </a:ext>
            </a:extLst>
          </p:cNvPr>
          <p:cNvPicPr>
            <a:picLocks noChangeAspect="1"/>
          </p:cNvPicPr>
          <p:nvPr/>
        </p:nvPicPr>
        <p:blipFill>
          <a:blip r:embed="rId2"/>
          <a:stretch>
            <a:fillRect/>
          </a:stretch>
        </p:blipFill>
        <p:spPr>
          <a:xfrm>
            <a:off x="240428" y="2349500"/>
            <a:ext cx="4200508" cy="3609145"/>
          </a:xfrm>
          <a:prstGeom prst="rect">
            <a:avLst/>
          </a:prstGeom>
        </p:spPr>
      </p:pic>
      <p:pic>
        <p:nvPicPr>
          <p:cNvPr id="8" name="Image 7">
            <a:extLst>
              <a:ext uri="{FF2B5EF4-FFF2-40B4-BE49-F238E27FC236}">
                <a16:creationId xmlns:a16="http://schemas.microsoft.com/office/drawing/2014/main" id="{86586398-155A-47FA-B5F6-2523C974693E}"/>
              </a:ext>
            </a:extLst>
          </p:cNvPr>
          <p:cNvPicPr>
            <a:picLocks noChangeAspect="1"/>
          </p:cNvPicPr>
          <p:nvPr/>
        </p:nvPicPr>
        <p:blipFill>
          <a:blip r:embed="rId3"/>
          <a:stretch>
            <a:fillRect/>
          </a:stretch>
        </p:blipFill>
        <p:spPr>
          <a:xfrm>
            <a:off x="4749800" y="2335473"/>
            <a:ext cx="4206605" cy="3623172"/>
          </a:xfrm>
          <a:prstGeom prst="rect">
            <a:avLst/>
          </a:prstGeom>
        </p:spPr>
      </p:pic>
    </p:spTree>
    <p:extLst>
      <p:ext uri="{BB962C8B-B14F-4D97-AF65-F5344CB8AC3E}">
        <p14:creationId xmlns:p14="http://schemas.microsoft.com/office/powerpoint/2010/main" val="269126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6" name="Image 5">
            <a:extLst>
              <a:ext uri="{FF2B5EF4-FFF2-40B4-BE49-F238E27FC236}">
                <a16:creationId xmlns:a16="http://schemas.microsoft.com/office/drawing/2014/main" id="{706F9064-57C9-44A8-BC2A-E4E42A9B3A14}"/>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8C327C0B-D676-477D-B56F-5E2420982D2E}"/>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207061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0" name="Image 9">
            <a:extLst>
              <a:ext uri="{FF2B5EF4-FFF2-40B4-BE49-F238E27FC236}">
                <a16:creationId xmlns:a16="http://schemas.microsoft.com/office/drawing/2014/main" id="{CB736719-6815-4C13-94AF-1E53289864A6}"/>
              </a:ext>
            </a:extLst>
          </p:cNvPr>
          <p:cNvPicPr>
            <a:picLocks noChangeAspect="1"/>
          </p:cNvPicPr>
          <p:nvPr/>
        </p:nvPicPr>
        <p:blipFill>
          <a:blip r:embed="rId2"/>
          <a:stretch>
            <a:fillRect/>
          </a:stretch>
        </p:blipFill>
        <p:spPr>
          <a:xfrm>
            <a:off x="73025" y="1523999"/>
            <a:ext cx="8943975" cy="154305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0" name="Image 9">
            <a:extLst>
              <a:ext uri="{FF2B5EF4-FFF2-40B4-BE49-F238E27FC236}">
                <a16:creationId xmlns:a16="http://schemas.microsoft.com/office/drawing/2014/main" id="{9A32B515-B8BD-4A0E-8210-CD4AF7351089}"/>
              </a:ext>
            </a:extLst>
          </p:cNvPr>
          <p:cNvPicPr>
            <a:picLocks noChangeAspect="1"/>
          </p:cNvPicPr>
          <p:nvPr/>
        </p:nvPicPr>
        <p:blipFill>
          <a:blip r:embed="rId2"/>
          <a:stretch>
            <a:fillRect/>
          </a:stretch>
        </p:blipFill>
        <p:spPr>
          <a:xfrm>
            <a:off x="73024" y="1534077"/>
            <a:ext cx="8943975" cy="1543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2E98D78-572A-4A4D-8CBF-09623A33A7E3}"/>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AA6CE1D2-8ACF-4897-9066-4EDAAA3521D2}"/>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409543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F77BB61-0ACD-41F1-8E23-9CB12D822CA4}"/>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9" name="Image 8">
            <a:extLst>
              <a:ext uri="{FF2B5EF4-FFF2-40B4-BE49-F238E27FC236}">
                <a16:creationId xmlns:a16="http://schemas.microsoft.com/office/drawing/2014/main" id="{E3DB9263-BD24-4613-873C-8A7722AEB8CC}"/>
              </a:ext>
            </a:extLst>
          </p:cNvPr>
          <p:cNvPicPr>
            <a:picLocks noChangeAspect="1"/>
          </p:cNvPicPr>
          <p:nvPr/>
        </p:nvPicPr>
        <p:blipFill>
          <a:blip r:embed="rId3"/>
          <a:stretch>
            <a:fillRect/>
          </a:stretch>
        </p:blipFill>
        <p:spPr>
          <a:xfrm>
            <a:off x="3429000" y="3188134"/>
            <a:ext cx="5243444" cy="3415865"/>
          </a:xfrm>
          <a:prstGeom prst="rect">
            <a:avLst/>
          </a:prstGeom>
        </p:spPr>
      </p:pic>
    </p:spTree>
    <p:extLst>
      <p:ext uri="{BB962C8B-B14F-4D97-AF65-F5344CB8AC3E}">
        <p14:creationId xmlns:p14="http://schemas.microsoft.com/office/powerpoint/2010/main" val="219985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C49D4557-3C72-40CA-A956-143A7F18B3EB}"/>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84427058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5701</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- 2021-PRET-CHF</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703</cp:revision>
  <cp:lastPrinted>2012-02-01T10:00:25Z</cp:lastPrinted>
  <dcterms:created xsi:type="dcterms:W3CDTF">2010-04-23T15:09:35Z</dcterms:created>
  <dcterms:modified xsi:type="dcterms:W3CDTF">2021-06-09T16:23:30Z</dcterms:modified>
</cp:coreProperties>
</file>