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EF0BD4A2-5B00-4E81-8DC2-B47E0BC2C33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35683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D9D13859-E4A7-419A-A206-5C81F8C520F0}"/>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417E9938-4B90-414C-8AEE-AD2EF90D616A}"/>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335470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F8CFC0E0-DB8E-4686-BA72-C6A7F683B737}"/>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14FBB69D-645B-48C0-A4A3-5A1003D1132D}"/>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132470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9ACE986D-86BF-40A9-BF06-489C854B0F05}"/>
              </a:ext>
            </a:extLst>
          </p:cNvPr>
          <p:cNvPicPr>
            <a:picLocks noChangeAspect="1"/>
          </p:cNvPicPr>
          <p:nvPr/>
        </p:nvPicPr>
        <p:blipFill>
          <a:blip r:embed="rId2"/>
          <a:stretch>
            <a:fillRect/>
          </a:stretch>
        </p:blipFill>
        <p:spPr>
          <a:xfrm>
            <a:off x="236222" y="2349500"/>
            <a:ext cx="4204716" cy="3569208"/>
          </a:xfrm>
          <a:prstGeom prst="rect">
            <a:avLst/>
          </a:prstGeom>
        </p:spPr>
      </p:pic>
      <p:pic>
        <p:nvPicPr>
          <p:cNvPr id="7" name="Image 6">
            <a:extLst>
              <a:ext uri="{FF2B5EF4-FFF2-40B4-BE49-F238E27FC236}">
                <a16:creationId xmlns:a16="http://schemas.microsoft.com/office/drawing/2014/main" id="{C8F61563-654F-4775-B28B-F064668AB258}"/>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6489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0C4F67A-6C92-4181-8E7C-4D5A25BE632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2961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611ABFDA-4C13-4187-92FE-8BDB0D000A00}"/>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45185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8B65D135-7AC7-4274-9A7F-09CCE62AE3CE}"/>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635F4EE6-90DA-4788-B52D-8F011E9240E3}"/>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339470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7BB92A88-D262-46FA-9515-DD1B9D3AE7A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7445C947-FDEB-4981-9B87-91FD7048DCC9}"/>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117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9" name="Image 8">
            <a:extLst>
              <a:ext uri="{FF2B5EF4-FFF2-40B4-BE49-F238E27FC236}">
                <a16:creationId xmlns:a16="http://schemas.microsoft.com/office/drawing/2014/main" id="{5F8ED0CF-E906-4798-B3B1-9D911C370D48}"/>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EC88D1C7-5FBD-476F-9CDA-0052D1805B6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50440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2C53040-73B7-4E15-9C28-F5F11635E76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D8EEA6D-538A-4970-81A5-9897CE337289}"/>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C9253AD-DCA9-4B80-B8A4-A086FDB2D47F}"/>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A83B4D17-8113-4F79-AB41-BD5B89A48799}"/>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601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DF50BC1-B0E8-4064-948F-16393C26FD0F}"/>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309846DE-EB4F-4324-A2D7-4207E4DC8B0A}"/>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17874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0BFDD38-4175-491C-B19D-25274041628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9527304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5714</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2021-07-05T12:50:23Z</dcterms:modified>
</cp:coreProperties>
</file>