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1"/>
  </p:notesMasterIdLst>
  <p:sldIdLst>
    <p:sldId id="256" r:id="rId3"/>
    <p:sldId id="466" r:id="rId4"/>
    <p:sldId id="476" r:id="rId5"/>
    <p:sldId id="493" r:id="rId6"/>
    <p:sldId id="494" r:id="rId7"/>
    <p:sldId id="470" r:id="rId8"/>
    <p:sldId id="457" r:id="rId9"/>
    <p:sldId id="497" r:id="rId10"/>
    <p:sldId id="499" r:id="rId11"/>
    <p:sldId id="500" r:id="rId12"/>
    <p:sldId id="501" r:id="rId13"/>
    <p:sldId id="456" r:id="rId14"/>
    <p:sldId id="502" r:id="rId15"/>
    <p:sldId id="504" r:id="rId16"/>
    <p:sldId id="505" r:id="rId17"/>
    <p:sldId id="506" r:id="rId18"/>
    <p:sldId id="409" r:id="rId19"/>
    <p:sldId id="410" r:id="rId20"/>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14/07/2021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7/14/2021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52800" y="2526507"/>
            <a:ext cx="2090738" cy="103989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7/14/2021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7/14/2021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7/14/2021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7/14/2021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7/14/2021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7/14/2021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7/14/2021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7/14/2021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7/14/2021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7/14/2021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836812" y="338002"/>
            <a:ext cx="816563" cy="40614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7/14/2021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7/14/2021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7/14/2021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7/14/2021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7/14/2021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7/14/2021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7/14/2021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7/14/2021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7/14/2021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7/14/2021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7/14/2021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7/14/2021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7/14/2021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7/14/2021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7/14/2021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7/14/2021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7/14/2021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7/14/2021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7/14/2021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7/14/2021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7/14/2021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7/14/2021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7/14/2021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7/14/2021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7/14/2021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7/14/2021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12/07/2021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5" name="Image 4">
            <a:extLst>
              <a:ext uri="{FF2B5EF4-FFF2-40B4-BE49-F238E27FC236}">
                <a16:creationId xmlns:a16="http://schemas.microsoft.com/office/drawing/2014/main" id="{C1F3A84F-D25F-4B5F-AFBE-3376EF7BCE9E}"/>
              </a:ext>
            </a:extLst>
          </p:cNvPr>
          <p:cNvPicPr>
            <a:picLocks noChangeAspect="1"/>
          </p:cNvPicPr>
          <p:nvPr/>
        </p:nvPicPr>
        <p:blipFill>
          <a:blip r:embed="rId2"/>
          <a:stretch>
            <a:fillRect/>
          </a:stretch>
        </p:blipFill>
        <p:spPr>
          <a:xfrm>
            <a:off x="236221" y="2346142"/>
            <a:ext cx="4206605" cy="3572566"/>
          </a:xfrm>
          <a:prstGeom prst="rect">
            <a:avLst/>
          </a:prstGeom>
        </p:spPr>
      </p:pic>
      <p:pic>
        <p:nvPicPr>
          <p:cNvPr id="6" name="Image 5">
            <a:extLst>
              <a:ext uri="{FF2B5EF4-FFF2-40B4-BE49-F238E27FC236}">
                <a16:creationId xmlns:a16="http://schemas.microsoft.com/office/drawing/2014/main" id="{5DC0606D-12CE-4C86-A119-CFF8AC3B08B8}"/>
              </a:ext>
            </a:extLst>
          </p:cNvPr>
          <p:cNvPicPr>
            <a:picLocks noChangeAspect="1"/>
          </p:cNvPicPr>
          <p:nvPr/>
        </p:nvPicPr>
        <p:blipFill>
          <a:blip r:embed="rId3"/>
          <a:stretch>
            <a:fillRect/>
          </a:stretch>
        </p:blipFill>
        <p:spPr>
          <a:xfrm>
            <a:off x="4747910" y="2346142"/>
            <a:ext cx="4206604" cy="3569208"/>
          </a:xfrm>
          <a:prstGeom prst="rect">
            <a:avLst/>
          </a:prstGeom>
        </p:spPr>
      </p:pic>
    </p:spTree>
    <p:extLst>
      <p:ext uri="{BB962C8B-B14F-4D97-AF65-F5344CB8AC3E}">
        <p14:creationId xmlns:p14="http://schemas.microsoft.com/office/powerpoint/2010/main" val="868297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- 2021-PRET-CHF</a:t>
            </a:r>
          </a:p>
        </p:txBody>
      </p:sp>
      <p:pic>
        <p:nvPicPr>
          <p:cNvPr id="5" name="Image 4">
            <a:extLst>
              <a:ext uri="{FF2B5EF4-FFF2-40B4-BE49-F238E27FC236}">
                <a16:creationId xmlns:a16="http://schemas.microsoft.com/office/drawing/2014/main" id="{D3F9A90C-6DAF-43C5-BA14-307D454A2511}"/>
              </a:ext>
            </a:extLst>
          </p:cNvPr>
          <p:cNvPicPr>
            <a:picLocks noChangeAspect="1"/>
          </p:cNvPicPr>
          <p:nvPr/>
        </p:nvPicPr>
        <p:blipFill>
          <a:blip r:embed="rId2"/>
          <a:stretch>
            <a:fillRect/>
          </a:stretch>
        </p:blipFill>
        <p:spPr>
          <a:xfrm>
            <a:off x="236221" y="2349501"/>
            <a:ext cx="4206605" cy="3569208"/>
          </a:xfrm>
          <a:prstGeom prst="rect">
            <a:avLst/>
          </a:prstGeom>
        </p:spPr>
      </p:pic>
      <p:pic>
        <p:nvPicPr>
          <p:cNvPr id="6" name="Image 5">
            <a:extLst>
              <a:ext uri="{FF2B5EF4-FFF2-40B4-BE49-F238E27FC236}">
                <a16:creationId xmlns:a16="http://schemas.microsoft.com/office/drawing/2014/main" id="{49519878-42BF-40EF-A89C-9B686B94E494}"/>
              </a:ext>
            </a:extLst>
          </p:cNvPr>
          <p:cNvPicPr>
            <a:picLocks noChangeAspect="1"/>
          </p:cNvPicPr>
          <p:nvPr/>
        </p:nvPicPr>
        <p:blipFill>
          <a:blip r:embed="rId3"/>
          <a:stretch>
            <a:fillRect/>
          </a:stretch>
        </p:blipFill>
        <p:spPr>
          <a:xfrm>
            <a:off x="4747910" y="2349500"/>
            <a:ext cx="4204714" cy="3569208"/>
          </a:xfrm>
          <a:prstGeom prst="rect">
            <a:avLst/>
          </a:prstGeom>
        </p:spPr>
      </p:pic>
    </p:spTree>
    <p:extLst>
      <p:ext uri="{BB962C8B-B14F-4D97-AF65-F5344CB8AC3E}">
        <p14:creationId xmlns:p14="http://schemas.microsoft.com/office/powerpoint/2010/main" val="3270976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40AECC5D-6DC3-44D7-BC6A-7E79A0961AFF}"/>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1539357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945B318C-C330-4B98-9188-4C9B1B357628}"/>
              </a:ext>
            </a:extLst>
          </p:cNvPr>
          <p:cNvPicPr>
            <a:picLocks noChangeAspect="1"/>
          </p:cNvPicPr>
          <p:nvPr/>
        </p:nvPicPr>
        <p:blipFill>
          <a:blip r:embed="rId2"/>
          <a:stretch>
            <a:fillRect/>
          </a:stretch>
        </p:blipFill>
        <p:spPr>
          <a:xfrm>
            <a:off x="880552" y="1269564"/>
            <a:ext cx="7382896" cy="5029636"/>
          </a:xfrm>
          <a:prstGeom prst="rect">
            <a:avLst/>
          </a:prstGeom>
        </p:spPr>
      </p:pic>
    </p:spTree>
    <p:extLst>
      <p:ext uri="{BB962C8B-B14F-4D97-AF65-F5344CB8AC3E}">
        <p14:creationId xmlns:p14="http://schemas.microsoft.com/office/powerpoint/2010/main" val="2829129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5" name="Image 4">
            <a:extLst>
              <a:ext uri="{FF2B5EF4-FFF2-40B4-BE49-F238E27FC236}">
                <a16:creationId xmlns:a16="http://schemas.microsoft.com/office/drawing/2014/main" id="{EDD82A32-679E-439A-B060-BA8251B65010}"/>
              </a:ext>
            </a:extLst>
          </p:cNvPr>
          <p:cNvPicPr>
            <a:picLocks noChangeAspect="1"/>
          </p:cNvPicPr>
          <p:nvPr/>
        </p:nvPicPr>
        <p:blipFill>
          <a:blip r:embed="rId2"/>
          <a:stretch>
            <a:fillRect/>
          </a:stretch>
        </p:blipFill>
        <p:spPr>
          <a:xfrm>
            <a:off x="236221" y="2346142"/>
            <a:ext cx="4206605" cy="3572566"/>
          </a:xfrm>
          <a:prstGeom prst="rect">
            <a:avLst/>
          </a:prstGeom>
        </p:spPr>
      </p:pic>
      <p:pic>
        <p:nvPicPr>
          <p:cNvPr id="6" name="Image 5">
            <a:extLst>
              <a:ext uri="{FF2B5EF4-FFF2-40B4-BE49-F238E27FC236}">
                <a16:creationId xmlns:a16="http://schemas.microsoft.com/office/drawing/2014/main" id="{F75EA50F-69A4-4A3B-A36E-2928D769C5F4}"/>
              </a:ext>
            </a:extLst>
          </p:cNvPr>
          <p:cNvPicPr>
            <a:picLocks noChangeAspect="1"/>
          </p:cNvPicPr>
          <p:nvPr/>
        </p:nvPicPr>
        <p:blipFill>
          <a:blip r:embed="rId3"/>
          <a:stretch>
            <a:fillRect/>
          </a:stretch>
        </p:blipFill>
        <p:spPr>
          <a:xfrm>
            <a:off x="4749800" y="2346142"/>
            <a:ext cx="4212701" cy="3572566"/>
          </a:xfrm>
          <a:prstGeom prst="rect">
            <a:avLst/>
          </a:prstGeom>
        </p:spPr>
      </p:pic>
    </p:spTree>
    <p:extLst>
      <p:ext uri="{BB962C8B-B14F-4D97-AF65-F5344CB8AC3E}">
        <p14:creationId xmlns:p14="http://schemas.microsoft.com/office/powerpoint/2010/main" val="222467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7" name="Image 6">
            <a:extLst>
              <a:ext uri="{FF2B5EF4-FFF2-40B4-BE49-F238E27FC236}">
                <a16:creationId xmlns:a16="http://schemas.microsoft.com/office/drawing/2014/main" id="{93970DF8-EDD0-4C5B-95CB-01CB278B4EB4}"/>
              </a:ext>
            </a:extLst>
          </p:cNvPr>
          <p:cNvPicPr>
            <a:picLocks noChangeAspect="1"/>
          </p:cNvPicPr>
          <p:nvPr/>
        </p:nvPicPr>
        <p:blipFill>
          <a:blip r:embed="rId2"/>
          <a:stretch>
            <a:fillRect/>
          </a:stretch>
        </p:blipFill>
        <p:spPr>
          <a:xfrm>
            <a:off x="239269" y="2346142"/>
            <a:ext cx="4200508" cy="3572566"/>
          </a:xfrm>
          <a:prstGeom prst="rect">
            <a:avLst/>
          </a:prstGeom>
        </p:spPr>
      </p:pic>
      <p:pic>
        <p:nvPicPr>
          <p:cNvPr id="8" name="Image 7">
            <a:extLst>
              <a:ext uri="{FF2B5EF4-FFF2-40B4-BE49-F238E27FC236}">
                <a16:creationId xmlns:a16="http://schemas.microsoft.com/office/drawing/2014/main" id="{81B31453-ACE9-4166-914A-133D751AC157}"/>
              </a:ext>
            </a:extLst>
          </p:cNvPr>
          <p:cNvPicPr>
            <a:picLocks noChangeAspect="1"/>
          </p:cNvPicPr>
          <p:nvPr/>
        </p:nvPicPr>
        <p:blipFill>
          <a:blip r:embed="rId3"/>
          <a:stretch>
            <a:fillRect/>
          </a:stretch>
        </p:blipFill>
        <p:spPr>
          <a:xfrm>
            <a:off x="4746751" y="2346143"/>
            <a:ext cx="4215750" cy="3572566"/>
          </a:xfrm>
          <a:prstGeom prst="rect">
            <a:avLst/>
          </a:prstGeom>
        </p:spPr>
      </p:pic>
    </p:spTree>
    <p:extLst>
      <p:ext uri="{BB962C8B-B14F-4D97-AF65-F5344CB8AC3E}">
        <p14:creationId xmlns:p14="http://schemas.microsoft.com/office/powerpoint/2010/main" val="320599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- 2021-BFR-USD</a:t>
            </a:r>
          </a:p>
        </p:txBody>
      </p:sp>
      <p:pic>
        <p:nvPicPr>
          <p:cNvPr id="9" name="Image 8">
            <a:extLst>
              <a:ext uri="{FF2B5EF4-FFF2-40B4-BE49-F238E27FC236}">
                <a16:creationId xmlns:a16="http://schemas.microsoft.com/office/drawing/2014/main" id="{23D350D6-E77C-4239-9710-040E4FB2CF83}"/>
              </a:ext>
            </a:extLst>
          </p:cNvPr>
          <p:cNvPicPr>
            <a:picLocks noChangeAspect="1"/>
          </p:cNvPicPr>
          <p:nvPr/>
        </p:nvPicPr>
        <p:blipFill>
          <a:blip r:embed="rId2"/>
          <a:stretch>
            <a:fillRect/>
          </a:stretch>
        </p:blipFill>
        <p:spPr>
          <a:xfrm>
            <a:off x="239270" y="2346142"/>
            <a:ext cx="4200508" cy="3572566"/>
          </a:xfrm>
          <a:prstGeom prst="rect">
            <a:avLst/>
          </a:prstGeom>
        </p:spPr>
      </p:pic>
      <p:pic>
        <p:nvPicPr>
          <p:cNvPr id="10" name="Image 9">
            <a:extLst>
              <a:ext uri="{FF2B5EF4-FFF2-40B4-BE49-F238E27FC236}">
                <a16:creationId xmlns:a16="http://schemas.microsoft.com/office/drawing/2014/main" id="{20EAA96F-2520-456D-8F99-3B97170D50ED}"/>
              </a:ext>
            </a:extLst>
          </p:cNvPr>
          <p:cNvPicPr>
            <a:picLocks noChangeAspect="1"/>
          </p:cNvPicPr>
          <p:nvPr/>
        </p:nvPicPr>
        <p:blipFill>
          <a:blip r:embed="rId3"/>
          <a:stretch>
            <a:fillRect/>
          </a:stretch>
        </p:blipFill>
        <p:spPr>
          <a:xfrm>
            <a:off x="4749800" y="2346142"/>
            <a:ext cx="4212701" cy="3572566"/>
          </a:xfrm>
          <a:prstGeom prst="rect">
            <a:avLst/>
          </a:prstGeom>
        </p:spPr>
      </p:pic>
    </p:spTree>
    <p:extLst>
      <p:ext uri="{BB962C8B-B14F-4D97-AF65-F5344CB8AC3E}">
        <p14:creationId xmlns:p14="http://schemas.microsoft.com/office/powerpoint/2010/main" val="3654309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5DE836A9-293C-47F9-98B8-DA17165E9A7B}"/>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BDE31817-5392-4137-8133-D9CDE627C318}"/>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5748E0DE-6F7E-4C75-896F-6DB62F81FF91}"/>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800657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4" name="Image 3">
            <a:extLst>
              <a:ext uri="{FF2B5EF4-FFF2-40B4-BE49-F238E27FC236}">
                <a16:creationId xmlns:a16="http://schemas.microsoft.com/office/drawing/2014/main" id="{2043C4FE-4454-4BF7-B484-7C1934047147}"/>
              </a:ext>
            </a:extLst>
          </p:cNvPr>
          <p:cNvPicPr>
            <a:picLocks noChangeAspect="1"/>
          </p:cNvPicPr>
          <p:nvPr/>
        </p:nvPicPr>
        <p:blipFill>
          <a:blip r:embed="rId2"/>
          <a:stretch>
            <a:fillRect/>
          </a:stretch>
        </p:blipFill>
        <p:spPr>
          <a:xfrm>
            <a:off x="880552" y="1270000"/>
            <a:ext cx="7382896" cy="5029636"/>
          </a:xfrm>
          <a:prstGeom prst="rect">
            <a:avLst/>
          </a:prstGeom>
        </p:spPr>
      </p:pic>
    </p:spTree>
    <p:extLst>
      <p:ext uri="{BB962C8B-B14F-4D97-AF65-F5344CB8AC3E}">
        <p14:creationId xmlns:p14="http://schemas.microsoft.com/office/powerpoint/2010/main" val="856153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9" name="Image 8">
            <a:extLst>
              <a:ext uri="{FF2B5EF4-FFF2-40B4-BE49-F238E27FC236}">
                <a16:creationId xmlns:a16="http://schemas.microsoft.com/office/drawing/2014/main" id="{43E25A3E-6422-408A-B475-50B8D1C782BD}"/>
              </a:ext>
            </a:extLst>
          </p:cNvPr>
          <p:cNvPicPr>
            <a:picLocks noChangeAspect="1"/>
          </p:cNvPicPr>
          <p:nvPr/>
        </p:nvPicPr>
        <p:blipFill>
          <a:blip r:embed="rId2"/>
          <a:stretch>
            <a:fillRect/>
          </a:stretch>
        </p:blipFill>
        <p:spPr>
          <a:xfrm>
            <a:off x="236221" y="2349500"/>
            <a:ext cx="4204715" cy="3569208"/>
          </a:xfrm>
          <a:prstGeom prst="rect">
            <a:avLst/>
          </a:prstGeom>
        </p:spPr>
      </p:pic>
      <p:pic>
        <p:nvPicPr>
          <p:cNvPr id="10" name="Image 9">
            <a:extLst>
              <a:ext uri="{FF2B5EF4-FFF2-40B4-BE49-F238E27FC236}">
                <a16:creationId xmlns:a16="http://schemas.microsoft.com/office/drawing/2014/main" id="{CEA69367-6356-4327-A7EF-C8C02F2CF445}"/>
              </a:ext>
            </a:extLst>
          </p:cNvPr>
          <p:cNvPicPr>
            <a:picLocks noChangeAspect="1"/>
          </p:cNvPicPr>
          <p:nvPr/>
        </p:nvPicPr>
        <p:blipFill>
          <a:blip r:embed="rId3"/>
          <a:stretch>
            <a:fillRect/>
          </a:stretch>
        </p:blipFill>
        <p:spPr>
          <a:xfrm>
            <a:off x="4749800" y="2349500"/>
            <a:ext cx="4206605" cy="3569208"/>
          </a:xfrm>
          <a:prstGeom prst="rect">
            <a:avLst/>
          </a:prstGeom>
        </p:spPr>
      </p:pic>
    </p:spTree>
    <p:extLst>
      <p:ext uri="{BB962C8B-B14F-4D97-AF65-F5344CB8AC3E}">
        <p14:creationId xmlns:p14="http://schemas.microsoft.com/office/powerpoint/2010/main" val="127466203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5716</TotalTime>
  <Words>649</Words>
  <Application>Microsoft Office PowerPoint</Application>
  <PresentationFormat>Affichage à l'écran (4:3)</PresentationFormat>
  <Paragraphs>69</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18</vt:i4>
      </vt:variant>
    </vt:vector>
  </HeadingPairs>
  <TitlesOfParts>
    <vt:vector size="25"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EURCHF - 2021-PRET-CHF</vt:lpstr>
      <vt:lpstr>EURUSD - Historical &amp; Planned</vt:lpstr>
      <vt:lpstr>EURUSD - Synthesis</vt:lpstr>
      <vt:lpstr>EURUSD - 2020</vt:lpstr>
      <vt:lpstr>EURUSD - 2021</vt:lpstr>
      <vt:lpstr>EURUSD - 2021-BFR-USD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701</cp:revision>
  <cp:lastPrinted>2012-02-01T10:00:25Z</cp:lastPrinted>
  <dcterms:created xsi:type="dcterms:W3CDTF">2010-04-23T15:09:35Z</dcterms:created>
  <dcterms:modified xsi:type="dcterms:W3CDTF">2021-07-14T07:51:02Z</dcterms:modified>
</cp:coreProperties>
</file>