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03/08/2021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30/07/2021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CA8F89B4-383B-4CE6-84C1-FBFA330D7238}"/>
              </a:ext>
            </a:extLst>
          </p:cNvPr>
          <p:cNvPicPr>
            <a:picLocks noChangeAspect="1"/>
          </p:cNvPicPr>
          <p:nvPr/>
        </p:nvPicPr>
        <p:blipFill>
          <a:blip r:embed="rId2"/>
          <a:stretch>
            <a:fillRect/>
          </a:stretch>
        </p:blipFill>
        <p:spPr>
          <a:xfrm>
            <a:off x="236220" y="2349500"/>
            <a:ext cx="4206605" cy="3535986"/>
          </a:xfrm>
          <a:prstGeom prst="rect">
            <a:avLst/>
          </a:prstGeom>
        </p:spPr>
      </p:pic>
      <p:pic>
        <p:nvPicPr>
          <p:cNvPr id="8" name="Image 7">
            <a:extLst>
              <a:ext uri="{FF2B5EF4-FFF2-40B4-BE49-F238E27FC236}">
                <a16:creationId xmlns:a16="http://schemas.microsoft.com/office/drawing/2014/main" id="{A089BAC6-1350-4658-8B30-E7F81D8602CD}"/>
              </a:ext>
            </a:extLst>
          </p:cNvPr>
          <p:cNvPicPr>
            <a:picLocks noChangeAspect="1"/>
          </p:cNvPicPr>
          <p:nvPr/>
        </p:nvPicPr>
        <p:blipFill>
          <a:blip r:embed="rId3"/>
          <a:stretch>
            <a:fillRect/>
          </a:stretch>
        </p:blipFill>
        <p:spPr>
          <a:xfrm>
            <a:off x="4747911" y="2349500"/>
            <a:ext cx="4206605" cy="3529890"/>
          </a:xfrm>
          <a:prstGeom prst="rect">
            <a:avLst/>
          </a:prstGeom>
        </p:spPr>
      </p:pic>
    </p:spTree>
    <p:extLst>
      <p:ext uri="{BB962C8B-B14F-4D97-AF65-F5344CB8AC3E}">
        <p14:creationId xmlns:p14="http://schemas.microsoft.com/office/powerpoint/2010/main" val="14043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6" name="Image 5">
            <a:extLst>
              <a:ext uri="{FF2B5EF4-FFF2-40B4-BE49-F238E27FC236}">
                <a16:creationId xmlns:a16="http://schemas.microsoft.com/office/drawing/2014/main" id="{C36C56E8-0887-4942-9196-EFC8E32CA22A}"/>
              </a:ext>
            </a:extLst>
          </p:cNvPr>
          <p:cNvPicPr>
            <a:picLocks noChangeAspect="1"/>
          </p:cNvPicPr>
          <p:nvPr/>
        </p:nvPicPr>
        <p:blipFill>
          <a:blip r:embed="rId2"/>
          <a:stretch>
            <a:fillRect/>
          </a:stretch>
        </p:blipFill>
        <p:spPr>
          <a:xfrm>
            <a:off x="240428" y="2366111"/>
            <a:ext cx="4200508" cy="3535986"/>
          </a:xfrm>
          <a:prstGeom prst="rect">
            <a:avLst/>
          </a:prstGeom>
        </p:spPr>
      </p:pic>
      <p:pic>
        <p:nvPicPr>
          <p:cNvPr id="8" name="Image 7">
            <a:extLst>
              <a:ext uri="{FF2B5EF4-FFF2-40B4-BE49-F238E27FC236}">
                <a16:creationId xmlns:a16="http://schemas.microsoft.com/office/drawing/2014/main" id="{DF52640D-1526-4BDE-8F07-CDFAFA21882C}"/>
              </a:ext>
            </a:extLst>
          </p:cNvPr>
          <p:cNvPicPr>
            <a:picLocks noChangeAspect="1"/>
          </p:cNvPicPr>
          <p:nvPr/>
        </p:nvPicPr>
        <p:blipFill>
          <a:blip r:embed="rId3"/>
          <a:stretch>
            <a:fillRect/>
          </a:stretch>
        </p:blipFill>
        <p:spPr>
          <a:xfrm>
            <a:off x="4749800" y="2349500"/>
            <a:ext cx="4206605" cy="3603048"/>
          </a:xfrm>
          <a:prstGeom prst="rect">
            <a:avLst/>
          </a:prstGeom>
        </p:spPr>
      </p:pic>
    </p:spTree>
    <p:extLst>
      <p:ext uri="{BB962C8B-B14F-4D97-AF65-F5344CB8AC3E}">
        <p14:creationId xmlns:p14="http://schemas.microsoft.com/office/powerpoint/2010/main" val="308210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01282AC-2F57-4A7C-A7E4-D313D7796685}"/>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54020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C12D4EE8-260B-4BF7-AAFD-DDD6D4CAB283}"/>
              </a:ext>
            </a:extLst>
          </p:cNvPr>
          <p:cNvPicPr>
            <a:picLocks noChangeAspect="1"/>
          </p:cNvPicPr>
          <p:nvPr/>
        </p:nvPicPr>
        <p:blipFill>
          <a:blip r:embed="rId2"/>
          <a:stretch>
            <a:fillRect/>
          </a:stretch>
        </p:blipFill>
        <p:spPr>
          <a:xfrm>
            <a:off x="825500" y="1294168"/>
            <a:ext cx="7382896" cy="4980864"/>
          </a:xfrm>
          <a:prstGeom prst="rect">
            <a:avLst/>
          </a:prstGeom>
        </p:spPr>
      </p:pic>
    </p:spTree>
    <p:extLst>
      <p:ext uri="{BB962C8B-B14F-4D97-AF65-F5344CB8AC3E}">
        <p14:creationId xmlns:p14="http://schemas.microsoft.com/office/powerpoint/2010/main" val="224261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3C12F479-AB14-4A08-AB6E-2A16A491242E}"/>
              </a:ext>
            </a:extLst>
          </p:cNvPr>
          <p:cNvPicPr>
            <a:picLocks noChangeAspect="1"/>
          </p:cNvPicPr>
          <p:nvPr/>
        </p:nvPicPr>
        <p:blipFill>
          <a:blip r:embed="rId2"/>
          <a:stretch>
            <a:fillRect/>
          </a:stretch>
        </p:blipFill>
        <p:spPr>
          <a:xfrm>
            <a:off x="236220" y="2349500"/>
            <a:ext cx="4212701" cy="3535986"/>
          </a:xfrm>
          <a:prstGeom prst="rect">
            <a:avLst/>
          </a:prstGeom>
        </p:spPr>
      </p:pic>
      <p:pic>
        <p:nvPicPr>
          <p:cNvPr id="8" name="Image 7">
            <a:extLst>
              <a:ext uri="{FF2B5EF4-FFF2-40B4-BE49-F238E27FC236}">
                <a16:creationId xmlns:a16="http://schemas.microsoft.com/office/drawing/2014/main" id="{8BB11CA4-E897-44B6-9A89-B166C017198C}"/>
              </a:ext>
            </a:extLst>
          </p:cNvPr>
          <p:cNvPicPr>
            <a:picLocks noChangeAspect="1"/>
          </p:cNvPicPr>
          <p:nvPr/>
        </p:nvPicPr>
        <p:blipFill>
          <a:blip r:embed="rId3"/>
          <a:stretch>
            <a:fillRect/>
          </a:stretch>
        </p:blipFill>
        <p:spPr>
          <a:xfrm>
            <a:off x="4754008" y="2319017"/>
            <a:ext cx="4200508" cy="3596952"/>
          </a:xfrm>
          <a:prstGeom prst="rect">
            <a:avLst/>
          </a:prstGeom>
        </p:spPr>
      </p:pic>
    </p:spTree>
    <p:extLst>
      <p:ext uri="{BB962C8B-B14F-4D97-AF65-F5344CB8AC3E}">
        <p14:creationId xmlns:p14="http://schemas.microsoft.com/office/powerpoint/2010/main" val="367442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3241E837-2FAB-4077-A8EC-B9DB9D8ADEAD}"/>
              </a:ext>
            </a:extLst>
          </p:cNvPr>
          <p:cNvPicPr>
            <a:picLocks noChangeAspect="1"/>
          </p:cNvPicPr>
          <p:nvPr/>
        </p:nvPicPr>
        <p:blipFill>
          <a:blip r:embed="rId2"/>
          <a:stretch>
            <a:fillRect/>
          </a:stretch>
        </p:blipFill>
        <p:spPr>
          <a:xfrm>
            <a:off x="236220" y="2369159"/>
            <a:ext cx="4206605" cy="3529890"/>
          </a:xfrm>
          <a:prstGeom prst="rect">
            <a:avLst/>
          </a:prstGeom>
        </p:spPr>
      </p:pic>
      <p:pic>
        <p:nvPicPr>
          <p:cNvPr id="8" name="Image 7">
            <a:extLst>
              <a:ext uri="{FF2B5EF4-FFF2-40B4-BE49-F238E27FC236}">
                <a16:creationId xmlns:a16="http://schemas.microsoft.com/office/drawing/2014/main" id="{7A632C17-AAB7-4B67-919E-B9087B1C03BA}"/>
              </a:ext>
            </a:extLst>
          </p:cNvPr>
          <p:cNvPicPr>
            <a:picLocks noChangeAspect="1"/>
          </p:cNvPicPr>
          <p:nvPr/>
        </p:nvPicPr>
        <p:blipFill>
          <a:blip r:embed="rId3"/>
          <a:stretch>
            <a:fillRect/>
          </a:stretch>
        </p:blipFill>
        <p:spPr>
          <a:xfrm>
            <a:off x="4749800" y="2349500"/>
            <a:ext cx="4206605" cy="3529890"/>
          </a:xfrm>
          <a:prstGeom prst="rect">
            <a:avLst/>
          </a:prstGeom>
        </p:spPr>
      </p:pic>
    </p:spTree>
    <p:extLst>
      <p:ext uri="{BB962C8B-B14F-4D97-AF65-F5344CB8AC3E}">
        <p14:creationId xmlns:p14="http://schemas.microsoft.com/office/powerpoint/2010/main" val="5859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4C3FE467-1D09-4162-A22E-BA7B18E5C4CB}"/>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16BF70C7-7741-47C0-A199-5661482C4CF5}"/>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24369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20B5FFC-FE5A-45A2-948F-C88E658FACCC}"/>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E992C83-9793-490E-B461-85AF0B9BC746}"/>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0FC153C-5860-47B2-B884-8D0A28AD81E1}"/>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80586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18BBC125-805F-405B-8CE7-C4277756D73D}"/>
              </a:ext>
            </a:extLst>
          </p:cNvPr>
          <p:cNvPicPr>
            <a:picLocks noChangeAspect="1"/>
          </p:cNvPicPr>
          <p:nvPr/>
        </p:nvPicPr>
        <p:blipFill>
          <a:blip r:embed="rId2"/>
          <a:stretch>
            <a:fillRect/>
          </a:stretch>
        </p:blipFill>
        <p:spPr>
          <a:xfrm>
            <a:off x="825500" y="1318336"/>
            <a:ext cx="7382896" cy="4980864"/>
          </a:xfrm>
          <a:prstGeom prst="rect">
            <a:avLst/>
          </a:prstGeom>
        </p:spPr>
      </p:pic>
    </p:spTree>
    <p:extLst>
      <p:ext uri="{BB962C8B-B14F-4D97-AF65-F5344CB8AC3E}">
        <p14:creationId xmlns:p14="http://schemas.microsoft.com/office/powerpoint/2010/main" val="427488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81FD110E-8917-43D5-B5B1-F2A989644AE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8" name="Image 7">
            <a:extLst>
              <a:ext uri="{FF2B5EF4-FFF2-40B4-BE49-F238E27FC236}">
                <a16:creationId xmlns:a16="http://schemas.microsoft.com/office/drawing/2014/main" id="{756880CA-BF4F-4602-B580-EF9FC428A026}"/>
              </a:ext>
            </a:extLst>
          </p:cNvPr>
          <p:cNvPicPr>
            <a:picLocks noChangeAspect="1"/>
          </p:cNvPicPr>
          <p:nvPr/>
        </p:nvPicPr>
        <p:blipFill>
          <a:blip r:embed="rId3"/>
          <a:stretch>
            <a:fillRect/>
          </a:stretch>
        </p:blipFill>
        <p:spPr>
          <a:xfrm>
            <a:off x="4749800" y="2372207"/>
            <a:ext cx="4200508" cy="3523793"/>
          </a:xfrm>
          <a:prstGeom prst="rect">
            <a:avLst/>
          </a:prstGeom>
        </p:spPr>
      </p:pic>
    </p:spTree>
    <p:extLst>
      <p:ext uri="{BB962C8B-B14F-4D97-AF65-F5344CB8AC3E}">
        <p14:creationId xmlns:p14="http://schemas.microsoft.com/office/powerpoint/2010/main" val="359401199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5689</TotalTime>
  <Words>649</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2021-08-03T11:28:18Z</dcterms:modified>
</cp:coreProperties>
</file>