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10/08/2021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5" name="Image 4">
            <a:extLst>
              <a:ext uri="{FF2B5EF4-FFF2-40B4-BE49-F238E27FC236}">
                <a16:creationId xmlns:a16="http://schemas.microsoft.com/office/drawing/2014/main" id="{1430408A-044D-4C2B-8917-A8CF960CEAB4}"/>
              </a:ext>
            </a:extLst>
          </p:cNvPr>
          <p:cNvPicPr>
            <a:picLocks noChangeAspect="1"/>
          </p:cNvPicPr>
          <p:nvPr/>
        </p:nvPicPr>
        <p:blipFill>
          <a:blip r:embed="rId2"/>
          <a:stretch>
            <a:fillRect/>
          </a:stretch>
        </p:blipFill>
        <p:spPr>
          <a:xfrm>
            <a:off x="231285" y="2047088"/>
            <a:ext cx="4200508" cy="3529890"/>
          </a:xfrm>
          <a:prstGeom prst="rect">
            <a:avLst/>
          </a:prstGeom>
        </p:spPr>
      </p:pic>
      <p:pic>
        <p:nvPicPr>
          <p:cNvPr id="6" name="Image 5">
            <a:extLst>
              <a:ext uri="{FF2B5EF4-FFF2-40B4-BE49-F238E27FC236}">
                <a16:creationId xmlns:a16="http://schemas.microsoft.com/office/drawing/2014/main" id="{DB9C2853-58D8-4DFA-9693-772325AE5D22}"/>
              </a:ext>
            </a:extLst>
          </p:cNvPr>
          <p:cNvPicPr>
            <a:picLocks noChangeAspect="1"/>
          </p:cNvPicPr>
          <p:nvPr/>
        </p:nvPicPr>
        <p:blipFill>
          <a:blip r:embed="rId3"/>
          <a:stretch>
            <a:fillRect/>
          </a:stretch>
        </p:blipFill>
        <p:spPr>
          <a:xfrm>
            <a:off x="4712207" y="2047087"/>
            <a:ext cx="4200508" cy="3529890"/>
          </a:xfrm>
          <a:prstGeom prst="rect">
            <a:avLst/>
          </a:prstGeom>
        </p:spPr>
      </p:pic>
    </p:spTree>
    <p:extLst>
      <p:ext uri="{BB962C8B-B14F-4D97-AF65-F5344CB8AC3E}">
        <p14:creationId xmlns:p14="http://schemas.microsoft.com/office/powerpoint/2010/main" val="99914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5" name="Image 4">
            <a:extLst>
              <a:ext uri="{FF2B5EF4-FFF2-40B4-BE49-F238E27FC236}">
                <a16:creationId xmlns:a16="http://schemas.microsoft.com/office/drawing/2014/main" id="{B0543261-B0B8-4DD0-B4F1-218C33DE252C}"/>
              </a:ext>
            </a:extLst>
          </p:cNvPr>
          <p:cNvPicPr>
            <a:picLocks noChangeAspect="1"/>
          </p:cNvPicPr>
          <p:nvPr/>
        </p:nvPicPr>
        <p:blipFill>
          <a:blip r:embed="rId2"/>
          <a:stretch>
            <a:fillRect/>
          </a:stretch>
        </p:blipFill>
        <p:spPr>
          <a:xfrm>
            <a:off x="231284" y="2044039"/>
            <a:ext cx="4200508" cy="3535986"/>
          </a:xfrm>
          <a:prstGeom prst="rect">
            <a:avLst/>
          </a:prstGeom>
        </p:spPr>
      </p:pic>
      <p:pic>
        <p:nvPicPr>
          <p:cNvPr id="7" name="Image 6">
            <a:extLst>
              <a:ext uri="{FF2B5EF4-FFF2-40B4-BE49-F238E27FC236}">
                <a16:creationId xmlns:a16="http://schemas.microsoft.com/office/drawing/2014/main" id="{9F83EF98-854F-408A-93C4-6137B1735AE0}"/>
              </a:ext>
            </a:extLst>
          </p:cNvPr>
          <p:cNvPicPr>
            <a:picLocks noChangeAspect="1"/>
          </p:cNvPicPr>
          <p:nvPr/>
        </p:nvPicPr>
        <p:blipFill>
          <a:blip r:embed="rId3"/>
          <a:stretch>
            <a:fillRect/>
          </a:stretch>
        </p:blipFill>
        <p:spPr>
          <a:xfrm>
            <a:off x="4712207" y="2040991"/>
            <a:ext cx="4200508" cy="3535986"/>
          </a:xfrm>
          <a:prstGeom prst="rect">
            <a:avLst/>
          </a:prstGeom>
        </p:spPr>
      </p:pic>
    </p:spTree>
    <p:extLst>
      <p:ext uri="{BB962C8B-B14F-4D97-AF65-F5344CB8AC3E}">
        <p14:creationId xmlns:p14="http://schemas.microsoft.com/office/powerpoint/2010/main" val="255470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49ECE1A-47F7-4A70-B32C-91E1F33FBD2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77113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C79C6588-8437-4009-9DCE-2F3DC1BBEC69}"/>
              </a:ext>
            </a:extLst>
          </p:cNvPr>
          <p:cNvPicPr>
            <a:picLocks noChangeAspect="1"/>
          </p:cNvPicPr>
          <p:nvPr/>
        </p:nvPicPr>
        <p:blipFill>
          <a:blip r:embed="rId2"/>
          <a:stretch>
            <a:fillRect/>
          </a:stretch>
        </p:blipFill>
        <p:spPr>
          <a:xfrm>
            <a:off x="882396" y="1297432"/>
            <a:ext cx="7379208" cy="5029200"/>
          </a:xfrm>
          <a:prstGeom prst="rect">
            <a:avLst/>
          </a:prstGeom>
        </p:spPr>
      </p:pic>
    </p:spTree>
    <p:extLst>
      <p:ext uri="{BB962C8B-B14F-4D97-AF65-F5344CB8AC3E}">
        <p14:creationId xmlns:p14="http://schemas.microsoft.com/office/powerpoint/2010/main" val="356674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CA651B1F-2370-49A2-B9F4-F3E888B6BA78}"/>
              </a:ext>
            </a:extLst>
          </p:cNvPr>
          <p:cNvPicPr>
            <a:picLocks noChangeAspect="1"/>
          </p:cNvPicPr>
          <p:nvPr/>
        </p:nvPicPr>
        <p:blipFill>
          <a:blip r:embed="rId2"/>
          <a:stretch>
            <a:fillRect/>
          </a:stretch>
        </p:blipFill>
        <p:spPr>
          <a:xfrm>
            <a:off x="231284" y="2040991"/>
            <a:ext cx="4200508" cy="3535986"/>
          </a:xfrm>
          <a:prstGeom prst="rect">
            <a:avLst/>
          </a:prstGeom>
        </p:spPr>
      </p:pic>
      <p:pic>
        <p:nvPicPr>
          <p:cNvPr id="7" name="Image 6">
            <a:extLst>
              <a:ext uri="{FF2B5EF4-FFF2-40B4-BE49-F238E27FC236}">
                <a16:creationId xmlns:a16="http://schemas.microsoft.com/office/drawing/2014/main" id="{516CA724-B930-4100-9B01-E0284F71F312}"/>
              </a:ext>
            </a:extLst>
          </p:cNvPr>
          <p:cNvPicPr>
            <a:picLocks noChangeAspect="1"/>
          </p:cNvPicPr>
          <p:nvPr/>
        </p:nvPicPr>
        <p:blipFill>
          <a:blip r:embed="rId3"/>
          <a:stretch>
            <a:fillRect/>
          </a:stretch>
        </p:blipFill>
        <p:spPr>
          <a:xfrm>
            <a:off x="4712207" y="2040991"/>
            <a:ext cx="4200508" cy="3535987"/>
          </a:xfrm>
          <a:prstGeom prst="rect">
            <a:avLst/>
          </a:prstGeom>
        </p:spPr>
      </p:pic>
    </p:spTree>
    <p:extLst>
      <p:ext uri="{BB962C8B-B14F-4D97-AF65-F5344CB8AC3E}">
        <p14:creationId xmlns:p14="http://schemas.microsoft.com/office/powerpoint/2010/main" val="395189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5" name="Image 4">
            <a:extLst>
              <a:ext uri="{FF2B5EF4-FFF2-40B4-BE49-F238E27FC236}">
                <a16:creationId xmlns:a16="http://schemas.microsoft.com/office/drawing/2014/main" id="{1D0A8E0E-443C-4130-A23F-9F63C2D5FAD1}"/>
              </a:ext>
            </a:extLst>
          </p:cNvPr>
          <p:cNvPicPr>
            <a:picLocks noChangeAspect="1"/>
          </p:cNvPicPr>
          <p:nvPr/>
        </p:nvPicPr>
        <p:blipFill>
          <a:blip r:embed="rId2"/>
          <a:stretch>
            <a:fillRect/>
          </a:stretch>
        </p:blipFill>
        <p:spPr>
          <a:xfrm>
            <a:off x="231284" y="2040989"/>
            <a:ext cx="4200508" cy="3535988"/>
          </a:xfrm>
          <a:prstGeom prst="rect">
            <a:avLst/>
          </a:prstGeom>
        </p:spPr>
      </p:pic>
      <p:pic>
        <p:nvPicPr>
          <p:cNvPr id="6" name="Image 5">
            <a:extLst>
              <a:ext uri="{FF2B5EF4-FFF2-40B4-BE49-F238E27FC236}">
                <a16:creationId xmlns:a16="http://schemas.microsoft.com/office/drawing/2014/main" id="{DF35C25D-3517-42CE-A83D-835C0DB84F6B}"/>
              </a:ext>
            </a:extLst>
          </p:cNvPr>
          <p:cNvPicPr>
            <a:picLocks noChangeAspect="1"/>
          </p:cNvPicPr>
          <p:nvPr/>
        </p:nvPicPr>
        <p:blipFill>
          <a:blip r:embed="rId3"/>
          <a:stretch>
            <a:fillRect/>
          </a:stretch>
        </p:blipFill>
        <p:spPr>
          <a:xfrm>
            <a:off x="4712207" y="2040989"/>
            <a:ext cx="4200508" cy="3535988"/>
          </a:xfrm>
          <a:prstGeom prst="rect">
            <a:avLst/>
          </a:prstGeom>
        </p:spPr>
      </p:pic>
    </p:spTree>
    <p:extLst>
      <p:ext uri="{BB962C8B-B14F-4D97-AF65-F5344CB8AC3E}">
        <p14:creationId xmlns:p14="http://schemas.microsoft.com/office/powerpoint/2010/main" val="242217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5" name="Image 4">
            <a:extLst>
              <a:ext uri="{FF2B5EF4-FFF2-40B4-BE49-F238E27FC236}">
                <a16:creationId xmlns:a16="http://schemas.microsoft.com/office/drawing/2014/main" id="{D8E96CDF-C50E-438E-A818-D473E3E7BF01}"/>
              </a:ext>
            </a:extLst>
          </p:cNvPr>
          <p:cNvPicPr>
            <a:picLocks noChangeAspect="1"/>
          </p:cNvPicPr>
          <p:nvPr/>
        </p:nvPicPr>
        <p:blipFill>
          <a:blip r:embed="rId2"/>
          <a:stretch>
            <a:fillRect/>
          </a:stretch>
        </p:blipFill>
        <p:spPr>
          <a:xfrm>
            <a:off x="231285" y="2040991"/>
            <a:ext cx="4200508" cy="3535986"/>
          </a:xfrm>
          <a:prstGeom prst="rect">
            <a:avLst/>
          </a:prstGeom>
        </p:spPr>
      </p:pic>
      <p:pic>
        <p:nvPicPr>
          <p:cNvPr id="6" name="Image 5">
            <a:extLst>
              <a:ext uri="{FF2B5EF4-FFF2-40B4-BE49-F238E27FC236}">
                <a16:creationId xmlns:a16="http://schemas.microsoft.com/office/drawing/2014/main" id="{5F00DCBB-CA60-4F3C-B978-73F39E56E541}"/>
              </a:ext>
            </a:extLst>
          </p:cNvPr>
          <p:cNvPicPr>
            <a:picLocks noChangeAspect="1"/>
          </p:cNvPicPr>
          <p:nvPr/>
        </p:nvPicPr>
        <p:blipFill>
          <a:blip r:embed="rId3"/>
          <a:stretch>
            <a:fillRect/>
          </a:stretch>
        </p:blipFill>
        <p:spPr>
          <a:xfrm>
            <a:off x="4712206" y="2040990"/>
            <a:ext cx="4200507" cy="3535987"/>
          </a:xfrm>
          <a:prstGeom prst="rect">
            <a:avLst/>
          </a:prstGeom>
        </p:spPr>
      </p:pic>
    </p:spTree>
    <p:extLst>
      <p:ext uri="{BB962C8B-B14F-4D97-AF65-F5344CB8AC3E}">
        <p14:creationId xmlns:p14="http://schemas.microsoft.com/office/powerpoint/2010/main" val="218732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40CE032-76FA-43C6-A168-BB4C66314B8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5A405DF-E90A-4653-ABC7-149C1F23965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9C17A17-810A-40E4-8C7D-4389CCE862A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4357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725E1D7-3E4C-413D-A444-737D3A064C40}"/>
              </a:ext>
            </a:extLst>
          </p:cNvPr>
          <p:cNvPicPr>
            <a:picLocks noChangeAspect="1"/>
          </p:cNvPicPr>
          <p:nvPr/>
        </p:nvPicPr>
        <p:blipFill>
          <a:blip r:embed="rId2"/>
          <a:stretch>
            <a:fillRect/>
          </a:stretch>
        </p:blipFill>
        <p:spPr>
          <a:xfrm>
            <a:off x="882396" y="1297432"/>
            <a:ext cx="7379208" cy="5029200"/>
          </a:xfrm>
          <a:prstGeom prst="rect">
            <a:avLst/>
          </a:prstGeom>
        </p:spPr>
      </p:pic>
    </p:spTree>
    <p:extLst>
      <p:ext uri="{BB962C8B-B14F-4D97-AF65-F5344CB8AC3E}">
        <p14:creationId xmlns:p14="http://schemas.microsoft.com/office/powerpoint/2010/main" val="299815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4BF577FA-2492-4352-A9E7-DA87F6FEF09A}"/>
              </a:ext>
            </a:extLst>
          </p:cNvPr>
          <p:cNvPicPr>
            <a:picLocks noChangeAspect="1"/>
          </p:cNvPicPr>
          <p:nvPr/>
        </p:nvPicPr>
        <p:blipFill>
          <a:blip r:embed="rId2"/>
          <a:stretch>
            <a:fillRect/>
          </a:stretch>
        </p:blipFill>
        <p:spPr>
          <a:xfrm>
            <a:off x="231284" y="2047087"/>
            <a:ext cx="4200508" cy="3529890"/>
          </a:xfrm>
          <a:prstGeom prst="rect">
            <a:avLst/>
          </a:prstGeom>
        </p:spPr>
      </p:pic>
      <p:pic>
        <p:nvPicPr>
          <p:cNvPr id="7" name="Image 6">
            <a:extLst>
              <a:ext uri="{FF2B5EF4-FFF2-40B4-BE49-F238E27FC236}">
                <a16:creationId xmlns:a16="http://schemas.microsoft.com/office/drawing/2014/main" id="{E6656E15-BD0F-41E5-A46A-E6A9DFAFB389}"/>
              </a:ext>
            </a:extLst>
          </p:cNvPr>
          <p:cNvPicPr>
            <a:picLocks noChangeAspect="1"/>
          </p:cNvPicPr>
          <p:nvPr/>
        </p:nvPicPr>
        <p:blipFill>
          <a:blip r:embed="rId3"/>
          <a:stretch>
            <a:fillRect/>
          </a:stretch>
        </p:blipFill>
        <p:spPr>
          <a:xfrm>
            <a:off x="4712208" y="2047087"/>
            <a:ext cx="4200508" cy="3529890"/>
          </a:xfrm>
          <a:prstGeom prst="rect">
            <a:avLst/>
          </a:prstGeom>
        </p:spPr>
      </p:pic>
    </p:spTree>
    <p:extLst>
      <p:ext uri="{BB962C8B-B14F-4D97-AF65-F5344CB8AC3E}">
        <p14:creationId xmlns:p14="http://schemas.microsoft.com/office/powerpoint/2010/main" val="407480262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649</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699</cp:revision>
  <cp:lastPrinted>2012-02-01T10:00:25Z</cp:lastPrinted>
  <dcterms:created xsi:type="dcterms:W3CDTF">2010-04-23T15:09:35Z</dcterms:created>
  <dcterms:modified xsi:type="dcterms:W3CDTF">2021-08-10T14:39:58Z</dcterms:modified>
</cp:coreProperties>
</file>