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02/09/2021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26350F26-232C-40FA-BA78-CA458EBAB798}"/>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141307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906D1EB8-F318-47D7-B627-F43BA98FC93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74F26DA-6E10-4D4C-ACA3-02688A16B166}"/>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230935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6234E45D-E5F1-40B1-B813-0AB3DC2BB143}"/>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AC17D7C4-7578-4433-A939-435CAD98074E}"/>
              </a:ext>
            </a:extLst>
          </p:cNvPr>
          <p:cNvPicPr>
            <a:picLocks noChangeAspect="1"/>
          </p:cNvPicPr>
          <p:nvPr/>
        </p:nvPicPr>
        <p:blipFill>
          <a:blip r:embed="rId3"/>
          <a:stretch>
            <a:fillRect/>
          </a:stretch>
        </p:blipFill>
        <p:spPr>
          <a:xfrm>
            <a:off x="4749800" y="2359023"/>
            <a:ext cx="4206605" cy="3584759"/>
          </a:xfrm>
          <a:prstGeom prst="rect">
            <a:avLst/>
          </a:prstGeom>
        </p:spPr>
      </p:pic>
    </p:spTree>
    <p:extLst>
      <p:ext uri="{BB962C8B-B14F-4D97-AF65-F5344CB8AC3E}">
        <p14:creationId xmlns:p14="http://schemas.microsoft.com/office/powerpoint/2010/main" val="280032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3" name="EURCHF_ImageALLOC">
            <a:extLst>
              <a:ext uri="{FF2B5EF4-FFF2-40B4-BE49-F238E27FC236}">
                <a16:creationId xmlns:a16="http://schemas.microsoft.com/office/drawing/2014/main" id="{8B7FF328-D70F-4115-A5E9-132001144B6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7F4F901-6D68-4E50-B45D-DFAB66661260}"/>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250287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84AE220-A9FB-41D1-B13D-0FF719DAAE5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44706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7140442-9116-49FB-86B3-678CF1BB1889}"/>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353247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8" name="Image 7">
            <a:extLst>
              <a:ext uri="{FF2B5EF4-FFF2-40B4-BE49-F238E27FC236}">
                <a16:creationId xmlns:a16="http://schemas.microsoft.com/office/drawing/2014/main" id="{C105AE21-C7A5-45F8-A2C6-4B454164F2EC}"/>
              </a:ext>
            </a:extLst>
          </p:cNvPr>
          <p:cNvPicPr>
            <a:picLocks noChangeAspect="1"/>
          </p:cNvPicPr>
          <p:nvPr/>
        </p:nvPicPr>
        <p:blipFill>
          <a:blip r:embed="rId2"/>
          <a:stretch>
            <a:fillRect/>
          </a:stretch>
        </p:blipFill>
        <p:spPr>
          <a:xfrm>
            <a:off x="240428" y="2369159"/>
            <a:ext cx="4200508" cy="3529890"/>
          </a:xfrm>
          <a:prstGeom prst="rect">
            <a:avLst/>
          </a:prstGeom>
        </p:spPr>
      </p:pic>
      <p:pic>
        <p:nvPicPr>
          <p:cNvPr id="9" name="Image 8">
            <a:extLst>
              <a:ext uri="{FF2B5EF4-FFF2-40B4-BE49-F238E27FC236}">
                <a16:creationId xmlns:a16="http://schemas.microsoft.com/office/drawing/2014/main" id="{E161D6A7-C8E6-4900-88E4-33F5552CD4D4}"/>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248486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14935A17-93D8-4C8C-BF5D-0A1F715C5242}"/>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A1012A45-07EE-456D-A546-4C77D27AD820}"/>
              </a:ext>
            </a:extLst>
          </p:cNvPr>
          <p:cNvPicPr>
            <a:picLocks noChangeAspect="1"/>
          </p:cNvPicPr>
          <p:nvPr/>
        </p:nvPicPr>
        <p:blipFill>
          <a:blip r:embed="rId3"/>
          <a:stretch>
            <a:fillRect/>
          </a:stretch>
        </p:blipFill>
        <p:spPr>
          <a:xfrm>
            <a:off x="4730313" y="2349500"/>
            <a:ext cx="4206605" cy="3584759"/>
          </a:xfrm>
          <a:prstGeom prst="rect">
            <a:avLst/>
          </a:prstGeom>
        </p:spPr>
      </p:pic>
    </p:spTree>
    <p:extLst>
      <p:ext uri="{BB962C8B-B14F-4D97-AF65-F5344CB8AC3E}">
        <p14:creationId xmlns:p14="http://schemas.microsoft.com/office/powerpoint/2010/main" val="128350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C59B1A25-23F0-4F29-91A2-B52B7532C87D}"/>
              </a:ext>
            </a:extLst>
          </p:cNvPr>
          <p:cNvPicPr>
            <a:picLocks noChangeAspect="1"/>
          </p:cNvPicPr>
          <p:nvPr/>
        </p:nvPicPr>
        <p:blipFill>
          <a:blip r:embed="rId2"/>
          <a:stretch>
            <a:fillRect/>
          </a:stretch>
        </p:blipFill>
        <p:spPr>
          <a:xfrm>
            <a:off x="240428" y="2366111"/>
            <a:ext cx="4200508" cy="3535986"/>
          </a:xfrm>
          <a:prstGeom prst="rect">
            <a:avLst/>
          </a:prstGeom>
        </p:spPr>
      </p:pic>
      <p:pic>
        <p:nvPicPr>
          <p:cNvPr id="8" name="Image 7">
            <a:extLst>
              <a:ext uri="{FF2B5EF4-FFF2-40B4-BE49-F238E27FC236}">
                <a16:creationId xmlns:a16="http://schemas.microsoft.com/office/drawing/2014/main" id="{FAA03001-68D4-4F15-9701-56DD12AB5C79}"/>
              </a:ext>
            </a:extLst>
          </p:cNvPr>
          <p:cNvPicPr>
            <a:picLocks noChangeAspect="1"/>
          </p:cNvPicPr>
          <p:nvPr/>
        </p:nvPicPr>
        <p:blipFill>
          <a:blip r:embed="rId3"/>
          <a:stretch>
            <a:fillRect/>
          </a:stretch>
        </p:blipFill>
        <p:spPr>
          <a:xfrm>
            <a:off x="4745807" y="2349500"/>
            <a:ext cx="4212701" cy="3596952"/>
          </a:xfrm>
          <a:prstGeom prst="rect">
            <a:avLst/>
          </a:prstGeom>
        </p:spPr>
      </p:pic>
    </p:spTree>
    <p:extLst>
      <p:ext uri="{BB962C8B-B14F-4D97-AF65-F5344CB8AC3E}">
        <p14:creationId xmlns:p14="http://schemas.microsoft.com/office/powerpoint/2010/main" val="222847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E85ECD9-5CDF-422A-88D3-CC68B559420B}"/>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9643F4F-B1A6-481C-8A84-2C81EC4A2CAE}"/>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5C22CFE-0F2E-4FA2-A6F7-E91A862FBA01}"/>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7F2EA33C-0FC1-47D1-AB28-1E8136AB41FB}"/>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96095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17E241D-0474-45F4-9F2D-D42C3CD7C7B3}"/>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FB8BDE86-C17C-46B0-9DDC-B3974CEA9171}"/>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52848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F71FBB8-FE71-4689-B54C-46C8A3E1CB7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00394991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2021-09-02T07:47:44Z</dcterms:modified>
</cp:coreProperties>
</file>