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13/09/2021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13/09/2021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3A2E8017-0EA3-43AD-BD25-A03D1155A9AB}"/>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353360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9C8A0C02-8FAE-4BF9-BA4D-79BC2E51F3D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F5248AA-D326-4ED4-A731-E3ABE00DC572}"/>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242582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1B0D81AD-BD64-436F-9467-FD3C0136B38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2946C98-AB9B-4E48-9EF8-A1C3AB51BF14}"/>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206545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3" name="EURCHF_ImageALLOC">
            <a:extLst>
              <a:ext uri="{FF2B5EF4-FFF2-40B4-BE49-F238E27FC236}">
                <a16:creationId xmlns:a16="http://schemas.microsoft.com/office/drawing/2014/main" id="{AA5F5F2B-B7D0-43B0-98B9-244B5CB2025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21C7115-F6BE-42EC-809B-4E5D10E7F180}"/>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418995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84924B0-1A40-4011-951F-FC941FCC625F}"/>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50148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0AAD6D08-4BF4-4DB6-B80D-D3C449B6DC3A}"/>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287295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C73EC4D6-5AC4-4DE5-BC03-4A076773902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1C7E781-3AFB-4D98-BB1B-CBEA6EAF68BB}"/>
              </a:ext>
            </a:extLst>
          </p:cNvPr>
          <p:cNvPicPr>
            <a:picLocks noChangeAspect="1"/>
          </p:cNvPicPr>
          <p:nvPr/>
        </p:nvPicPr>
        <p:blipFill>
          <a:blip r:embed="rId3"/>
          <a:stretch>
            <a:fillRect/>
          </a:stretch>
        </p:blipFill>
        <p:spPr>
          <a:xfrm>
            <a:off x="4756946" y="2369159"/>
            <a:ext cx="4200508" cy="3529890"/>
          </a:xfrm>
          <a:prstGeom prst="rect">
            <a:avLst/>
          </a:prstGeom>
        </p:spPr>
      </p:pic>
    </p:spTree>
    <p:extLst>
      <p:ext uri="{BB962C8B-B14F-4D97-AF65-F5344CB8AC3E}">
        <p14:creationId xmlns:p14="http://schemas.microsoft.com/office/powerpoint/2010/main" val="318856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055A0323-BD91-4F97-A6AF-3A5014DFAE1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416F93B-FCA6-41F8-82CC-1840488E2E2D}"/>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381754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3" name="EURUSD_ImageALLOC">
            <a:extLst>
              <a:ext uri="{FF2B5EF4-FFF2-40B4-BE49-F238E27FC236}">
                <a16:creationId xmlns:a16="http://schemas.microsoft.com/office/drawing/2014/main" id="{E677D61D-35AE-4528-9C16-D798192EC8D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2F86868B-3F3C-476C-AC23-F8A8A17E448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3983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289E9B4-314B-40CF-819E-E8690DFAD616}"/>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780AB47-24AC-44A1-BB37-A31F7A8ACC6E}"/>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64FBD47-51BF-4F46-B1FF-8579724B90F8}"/>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AAA79A54-EABE-42A3-9018-F776E41BB954}"/>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94589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5420BBB-0934-4705-9328-95B9B4378231}"/>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B8B811FF-C4B1-4761-8398-82AD713A9D71}"/>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34056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8C8484D-8216-4553-B8F4-77022D98ED2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46195981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5677</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2021-09-13T15:39:36Z</dcterms:modified>
</cp:coreProperties>
</file>