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1"/>
  </p:notesMasterIdLst>
  <p:sldIdLst>
    <p:sldId id="256" r:id="rId3"/>
    <p:sldId id="466" r:id="rId4"/>
    <p:sldId id="476" r:id="rId5"/>
    <p:sldId id="493" r:id="rId6"/>
    <p:sldId id="494" r:id="rId7"/>
    <p:sldId id="507" r:id="rId8"/>
    <p:sldId id="508" r:id="rId9"/>
    <p:sldId id="470" r:id="rId10"/>
    <p:sldId id="457" r:id="rId11"/>
    <p:sldId id="497" r:id="rId12"/>
    <p:sldId id="500" r:id="rId13"/>
    <p:sldId id="501" r:id="rId14"/>
    <p:sldId id="456" r:id="rId15"/>
    <p:sldId id="502" r:id="rId16"/>
    <p:sldId id="505" r:id="rId17"/>
    <p:sldId id="506" r:id="rId18"/>
    <p:sldId id="409" r:id="rId19"/>
    <p:sldId id="410" r:id="rId20"/>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18/10/2021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10/18/2021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52800" y="2526507"/>
            <a:ext cx="2090738" cy="103989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10/18/2021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10/18/2021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10/18/2021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10/18/2021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10/18/2021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10/18/2021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10/18/2021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10/18/2021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10/18/2021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836812" y="338002"/>
            <a:ext cx="816563" cy="40614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10/18/2021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10/18/2021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10/18/2021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10/18/2021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10/18/2021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10/18/2021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10/18/2021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10/18/2021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10/18/2021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30/09/2021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7FF2F1B6-43DC-44B4-BDCA-4300BC2D8520}"/>
              </a:ext>
            </a:extLst>
          </p:cNvPr>
          <p:cNvPicPr>
            <a:picLocks noChangeAspect="1"/>
          </p:cNvPicPr>
          <p:nvPr/>
        </p:nvPicPr>
        <p:blipFill>
          <a:blip r:embed="rId2"/>
          <a:stretch>
            <a:fillRect/>
          </a:stretch>
        </p:blipFill>
        <p:spPr>
          <a:xfrm>
            <a:off x="825500" y="1270000"/>
            <a:ext cx="7407282" cy="5145470"/>
          </a:xfrm>
          <a:prstGeom prst="rect">
            <a:avLst/>
          </a:prstGeom>
        </p:spPr>
      </p:pic>
    </p:spTree>
    <p:extLst>
      <p:ext uri="{BB962C8B-B14F-4D97-AF65-F5344CB8AC3E}">
        <p14:creationId xmlns:p14="http://schemas.microsoft.com/office/powerpoint/2010/main" val="3391968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05AF05A6-108A-483A-B376-16EAED2CC01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5A303A1C-A36B-448A-A8A6-58B8AEDA9A7B}"/>
              </a:ext>
            </a:extLst>
          </p:cNvPr>
          <p:cNvPicPr>
            <a:picLocks noChangeAspect="1"/>
          </p:cNvPicPr>
          <p:nvPr/>
        </p:nvPicPr>
        <p:blipFill>
          <a:blip r:embed="rId3"/>
          <a:stretch>
            <a:fillRect/>
          </a:stretch>
        </p:blipFill>
        <p:spPr>
          <a:xfrm>
            <a:off x="4754008" y="2366110"/>
            <a:ext cx="4200508" cy="3552597"/>
          </a:xfrm>
          <a:prstGeom prst="rect">
            <a:avLst/>
          </a:prstGeom>
        </p:spPr>
      </p:pic>
    </p:spTree>
    <p:extLst>
      <p:ext uri="{BB962C8B-B14F-4D97-AF65-F5344CB8AC3E}">
        <p14:creationId xmlns:p14="http://schemas.microsoft.com/office/powerpoint/2010/main" val="2325668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- 2021-PRET-CHF</a:t>
            </a:r>
          </a:p>
        </p:txBody>
      </p:sp>
      <p:pic>
        <p:nvPicPr>
          <p:cNvPr id="3" name="EURCHF_ImageALLOC">
            <a:extLst>
              <a:ext uri="{FF2B5EF4-FFF2-40B4-BE49-F238E27FC236}">
                <a16:creationId xmlns:a16="http://schemas.microsoft.com/office/drawing/2014/main" id="{44BBB3A1-B5F9-49BD-B729-D8E22C06E18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23DF0CD3-75BC-4D60-9923-6656C2C04F14}"/>
              </a:ext>
            </a:extLst>
          </p:cNvPr>
          <p:cNvPicPr>
            <a:picLocks noChangeAspect="1"/>
          </p:cNvPicPr>
          <p:nvPr/>
        </p:nvPicPr>
        <p:blipFill>
          <a:blip r:embed="rId3"/>
          <a:stretch>
            <a:fillRect/>
          </a:stretch>
        </p:blipFill>
        <p:spPr>
          <a:xfrm>
            <a:off x="4749800" y="2349500"/>
            <a:ext cx="4206605" cy="3578662"/>
          </a:xfrm>
          <a:prstGeom prst="rect">
            <a:avLst/>
          </a:prstGeom>
        </p:spPr>
      </p:pic>
    </p:spTree>
    <p:extLst>
      <p:ext uri="{BB962C8B-B14F-4D97-AF65-F5344CB8AC3E}">
        <p14:creationId xmlns:p14="http://schemas.microsoft.com/office/powerpoint/2010/main" val="3645298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FFD7A62F-DAE4-4E2B-9C6E-E2B78999BDC1}"/>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2595312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A3A8F7F6-3120-4A08-928C-8557EB124182}"/>
              </a:ext>
            </a:extLst>
          </p:cNvPr>
          <p:cNvPicPr>
            <a:picLocks noChangeAspect="1"/>
          </p:cNvPicPr>
          <p:nvPr/>
        </p:nvPicPr>
        <p:blipFill>
          <a:blip r:embed="rId2"/>
          <a:stretch>
            <a:fillRect/>
          </a:stretch>
        </p:blipFill>
        <p:spPr>
          <a:xfrm>
            <a:off x="825500" y="1270000"/>
            <a:ext cx="7382896" cy="5005250"/>
          </a:xfrm>
          <a:prstGeom prst="rect">
            <a:avLst/>
          </a:prstGeom>
        </p:spPr>
      </p:pic>
    </p:spTree>
    <p:extLst>
      <p:ext uri="{BB962C8B-B14F-4D97-AF65-F5344CB8AC3E}">
        <p14:creationId xmlns:p14="http://schemas.microsoft.com/office/powerpoint/2010/main" val="1303233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6" name="Image 5">
            <a:extLst>
              <a:ext uri="{FF2B5EF4-FFF2-40B4-BE49-F238E27FC236}">
                <a16:creationId xmlns:a16="http://schemas.microsoft.com/office/drawing/2014/main" id="{E2A8E7D1-4DB9-4A13-A419-3CF5B64D443D}"/>
              </a:ext>
            </a:extLst>
          </p:cNvPr>
          <p:cNvPicPr>
            <a:picLocks noChangeAspect="1"/>
          </p:cNvPicPr>
          <p:nvPr/>
        </p:nvPicPr>
        <p:blipFill>
          <a:blip r:embed="rId2"/>
          <a:stretch>
            <a:fillRect/>
          </a:stretch>
        </p:blipFill>
        <p:spPr>
          <a:xfrm>
            <a:off x="236220" y="2349500"/>
            <a:ext cx="4206605" cy="3572566"/>
          </a:xfrm>
          <a:prstGeom prst="rect">
            <a:avLst/>
          </a:prstGeom>
        </p:spPr>
      </p:pic>
      <p:pic>
        <p:nvPicPr>
          <p:cNvPr id="8" name="Image 7">
            <a:extLst>
              <a:ext uri="{FF2B5EF4-FFF2-40B4-BE49-F238E27FC236}">
                <a16:creationId xmlns:a16="http://schemas.microsoft.com/office/drawing/2014/main" id="{DFCB49CF-23B5-484C-AEED-D0B80BAFD48B}"/>
              </a:ext>
            </a:extLst>
          </p:cNvPr>
          <p:cNvPicPr>
            <a:picLocks noChangeAspect="1"/>
          </p:cNvPicPr>
          <p:nvPr/>
        </p:nvPicPr>
        <p:blipFill>
          <a:blip r:embed="rId3"/>
          <a:stretch>
            <a:fillRect/>
          </a:stretch>
        </p:blipFill>
        <p:spPr>
          <a:xfrm>
            <a:off x="4749800" y="2349500"/>
            <a:ext cx="4206605" cy="3572566"/>
          </a:xfrm>
          <a:prstGeom prst="rect">
            <a:avLst/>
          </a:prstGeom>
        </p:spPr>
      </p:pic>
    </p:spTree>
    <p:extLst>
      <p:ext uri="{BB962C8B-B14F-4D97-AF65-F5344CB8AC3E}">
        <p14:creationId xmlns:p14="http://schemas.microsoft.com/office/powerpoint/2010/main" val="3933468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- 2021-BFR-USD</a:t>
            </a:r>
          </a:p>
        </p:txBody>
      </p:sp>
      <p:pic>
        <p:nvPicPr>
          <p:cNvPr id="6" name="Image 5">
            <a:extLst>
              <a:ext uri="{FF2B5EF4-FFF2-40B4-BE49-F238E27FC236}">
                <a16:creationId xmlns:a16="http://schemas.microsoft.com/office/drawing/2014/main" id="{61705EAF-B833-48A5-A7C4-0AD91318CCEE}"/>
              </a:ext>
            </a:extLst>
          </p:cNvPr>
          <p:cNvPicPr>
            <a:picLocks noChangeAspect="1"/>
          </p:cNvPicPr>
          <p:nvPr/>
        </p:nvPicPr>
        <p:blipFill>
          <a:blip r:embed="rId2"/>
          <a:stretch>
            <a:fillRect/>
          </a:stretch>
        </p:blipFill>
        <p:spPr>
          <a:xfrm>
            <a:off x="236220" y="2349500"/>
            <a:ext cx="4206605" cy="3584759"/>
          </a:xfrm>
          <a:prstGeom prst="rect">
            <a:avLst/>
          </a:prstGeom>
        </p:spPr>
      </p:pic>
      <p:pic>
        <p:nvPicPr>
          <p:cNvPr id="9" name="Image 8">
            <a:extLst>
              <a:ext uri="{FF2B5EF4-FFF2-40B4-BE49-F238E27FC236}">
                <a16:creationId xmlns:a16="http://schemas.microsoft.com/office/drawing/2014/main" id="{4AF189A4-7CA7-4BB7-8A01-985A549CCF0B}"/>
              </a:ext>
            </a:extLst>
          </p:cNvPr>
          <p:cNvPicPr>
            <a:picLocks noChangeAspect="1"/>
          </p:cNvPicPr>
          <p:nvPr/>
        </p:nvPicPr>
        <p:blipFill>
          <a:blip r:embed="rId3"/>
          <a:stretch>
            <a:fillRect/>
          </a:stretch>
        </p:blipFill>
        <p:spPr>
          <a:xfrm>
            <a:off x="4754008" y="2361043"/>
            <a:ext cx="4200508" cy="3529890"/>
          </a:xfrm>
          <a:prstGeom prst="rect">
            <a:avLst/>
          </a:prstGeom>
        </p:spPr>
      </p:pic>
    </p:spTree>
    <p:extLst>
      <p:ext uri="{BB962C8B-B14F-4D97-AF65-F5344CB8AC3E}">
        <p14:creationId xmlns:p14="http://schemas.microsoft.com/office/powerpoint/2010/main" val="849322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C8D64519-3C90-4311-BE26-75F96B331D4C}"/>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642A3EDF-03B0-4A87-B454-07CE7AC0EA21}"/>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519A9AFA-AF2D-41A6-B387-9208EB9FBAF2}"/>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8" name="Image 7">
            <a:extLst>
              <a:ext uri="{FF2B5EF4-FFF2-40B4-BE49-F238E27FC236}">
                <a16:creationId xmlns:a16="http://schemas.microsoft.com/office/drawing/2014/main" id="{874E88EB-E717-472F-8482-292C4FBA8D71}"/>
              </a:ext>
            </a:extLst>
          </p:cNvPr>
          <p:cNvPicPr>
            <a:picLocks noChangeAspect="1"/>
          </p:cNvPicPr>
          <p:nvPr/>
        </p:nvPicPr>
        <p:blipFill>
          <a:blip r:embed="rId3"/>
          <a:stretch>
            <a:fillRect/>
          </a:stretch>
        </p:blipFill>
        <p:spPr>
          <a:xfrm>
            <a:off x="3445964" y="3188135"/>
            <a:ext cx="5226479" cy="3415865"/>
          </a:xfrm>
          <a:prstGeom prst="rect">
            <a:avLst/>
          </a:prstGeom>
        </p:spPr>
      </p:pic>
    </p:spTree>
    <p:extLst>
      <p:ext uri="{BB962C8B-B14F-4D97-AF65-F5344CB8AC3E}">
        <p14:creationId xmlns:p14="http://schemas.microsoft.com/office/powerpoint/2010/main" val="856868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A9A51451-1AF4-4EE3-A38C-182EE616E730}"/>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8" name="Image 7">
            <a:extLst>
              <a:ext uri="{FF2B5EF4-FFF2-40B4-BE49-F238E27FC236}">
                <a16:creationId xmlns:a16="http://schemas.microsoft.com/office/drawing/2014/main" id="{FBE8DE26-EA4E-4477-8CD5-564EF2CC4ADC}"/>
              </a:ext>
            </a:extLst>
          </p:cNvPr>
          <p:cNvPicPr>
            <a:picLocks noChangeAspect="1"/>
          </p:cNvPicPr>
          <p:nvPr/>
        </p:nvPicPr>
        <p:blipFill>
          <a:blip r:embed="rId3"/>
          <a:stretch>
            <a:fillRect/>
          </a:stretch>
        </p:blipFill>
        <p:spPr>
          <a:xfrm>
            <a:off x="3445964" y="3188135"/>
            <a:ext cx="5226479" cy="3415865"/>
          </a:xfrm>
          <a:prstGeom prst="rect">
            <a:avLst/>
          </a:prstGeom>
        </p:spPr>
      </p:pic>
    </p:spTree>
    <p:extLst>
      <p:ext uri="{BB962C8B-B14F-4D97-AF65-F5344CB8AC3E}">
        <p14:creationId xmlns:p14="http://schemas.microsoft.com/office/powerpoint/2010/main" val="2036635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A463626B-90A5-44E9-A20A-37F8FD28F7BF}"/>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403349798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5682</TotalTime>
  <Words>647</Words>
  <Application>Microsoft Office PowerPoint</Application>
  <PresentationFormat>Affichage à l'écran (4:3)</PresentationFormat>
  <Paragraphs>69</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18</vt:i4>
      </vt:variant>
    </vt:vector>
  </HeadingPairs>
  <TitlesOfParts>
    <vt:vector size="25"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EURCHF</vt:lpstr>
      <vt:lpstr> </vt:lpstr>
      <vt:lpstr>EURCHF - Historical &amp; Planned</vt:lpstr>
      <vt:lpstr>EURCHF - Synthesis</vt:lpstr>
      <vt:lpstr>EURCHF - 2021</vt:lpstr>
      <vt:lpstr>EURCHF - 2021-PRET-CHF</vt:lpstr>
      <vt:lpstr>EURUSD - Historical &amp; Planned</vt:lpstr>
      <vt:lpstr>EURUSD - Synthesis</vt:lpstr>
      <vt:lpstr>EURUSD - 2021</vt:lpstr>
      <vt:lpstr>EURUSD - 2021-BFR-USD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702</cp:revision>
  <cp:lastPrinted>2012-02-01T10:00:25Z</cp:lastPrinted>
  <dcterms:created xsi:type="dcterms:W3CDTF">2010-04-23T15:09:35Z</dcterms:created>
  <dcterms:modified xsi:type="dcterms:W3CDTF">2021-10-18T13:18:01Z</dcterms:modified>
</cp:coreProperties>
</file>