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3"/>
  </p:notesMasterIdLst>
  <p:sldIdLst>
    <p:sldId id="256" r:id="rId3"/>
    <p:sldId id="466" r:id="rId4"/>
    <p:sldId id="476" r:id="rId5"/>
    <p:sldId id="493" r:id="rId6"/>
    <p:sldId id="494" r:id="rId7"/>
    <p:sldId id="507" r:id="rId8"/>
    <p:sldId id="508" r:id="rId9"/>
    <p:sldId id="470" r:id="rId10"/>
    <p:sldId id="457" r:id="rId11"/>
    <p:sldId id="497" r:id="rId12"/>
    <p:sldId id="499" r:id="rId13"/>
    <p:sldId id="500" r:id="rId14"/>
    <p:sldId id="501" r:id="rId15"/>
    <p:sldId id="456" r:id="rId16"/>
    <p:sldId id="502" r:id="rId17"/>
    <p:sldId id="504" r:id="rId18"/>
    <p:sldId id="505" r:id="rId19"/>
    <p:sldId id="506" r:id="rId20"/>
    <p:sldId id="409" r:id="rId21"/>
    <p:sldId id="410" r:id="rId2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20" d="100"/>
          <a:sy n="120" d="100"/>
        </p:scale>
        <p:origin x="1524"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02/11/2021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11/2/2021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rcRect/>
          <a:stretch/>
        </p:blipFill>
        <p:spPr>
          <a:xfrm>
            <a:off x="3352800" y="2526507"/>
            <a:ext cx="2090738" cy="103989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11/2/2021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11/2/2021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11/2/2021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11/2/2021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11/2/2021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11/2/2021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11/2/2021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11/2/2021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11/2/2021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11/2/2021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rcRect/>
          <a:stretch/>
        </p:blipFill>
        <p:spPr>
          <a:xfrm>
            <a:off x="7836812" y="338002"/>
            <a:ext cx="816563" cy="40614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11/2/2021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11/2/2021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11/2/2021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11/2/2021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11/2/2021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11/2/2021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11/2/2021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11/2/2021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11/2/2021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11/2/2021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11/2/2021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11/2/2021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11/2/2021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11/2/2021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11/2/2021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11/2/2021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11/2/2021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11/2/2021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11/2/2021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11/2/2021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11/2/2021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11/2/2021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11/2/2021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11/2/2021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11/2/2021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11/2/2021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29/10/2021</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45228258-4E13-4F86-B6F2-7B0F917E9A08}"/>
              </a:ext>
            </a:extLst>
          </p:cNvPr>
          <p:cNvPicPr>
            <a:picLocks noChangeAspect="1"/>
          </p:cNvPicPr>
          <p:nvPr/>
        </p:nvPicPr>
        <p:blipFill>
          <a:blip r:embed="rId2"/>
          <a:stretch>
            <a:fillRect/>
          </a:stretch>
        </p:blipFill>
        <p:spPr>
          <a:xfrm>
            <a:off x="825500" y="1270000"/>
            <a:ext cx="7407282" cy="5145470"/>
          </a:xfrm>
          <a:prstGeom prst="rect">
            <a:avLst/>
          </a:prstGeom>
        </p:spPr>
      </p:pic>
    </p:spTree>
    <p:extLst>
      <p:ext uri="{BB962C8B-B14F-4D97-AF65-F5344CB8AC3E}">
        <p14:creationId xmlns:p14="http://schemas.microsoft.com/office/powerpoint/2010/main" val="3377783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3" name="EURCHF_ImageALLOC">
            <a:extLst>
              <a:ext uri="{FF2B5EF4-FFF2-40B4-BE49-F238E27FC236}">
                <a16:creationId xmlns:a16="http://schemas.microsoft.com/office/drawing/2014/main" id="{F69C54F9-FA98-4348-8CE9-5F6085B976B0}"/>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67E779C6-8C0C-4C86-8C87-5E6120A41106}"/>
              </a:ext>
            </a:extLst>
          </p:cNvPr>
          <p:cNvPicPr>
            <a:picLocks noChangeAspect="1"/>
          </p:cNvPicPr>
          <p:nvPr/>
        </p:nvPicPr>
        <p:blipFill>
          <a:blip r:embed="rId3"/>
          <a:stretch>
            <a:fillRect/>
          </a:stretch>
        </p:blipFill>
        <p:spPr>
          <a:xfrm>
            <a:off x="4754008" y="2349500"/>
            <a:ext cx="4200508" cy="3529890"/>
          </a:xfrm>
          <a:prstGeom prst="rect">
            <a:avLst/>
          </a:prstGeom>
        </p:spPr>
      </p:pic>
    </p:spTree>
    <p:extLst>
      <p:ext uri="{BB962C8B-B14F-4D97-AF65-F5344CB8AC3E}">
        <p14:creationId xmlns:p14="http://schemas.microsoft.com/office/powerpoint/2010/main" val="1133573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3" name="EURCHF_ImageALLOC">
            <a:extLst>
              <a:ext uri="{FF2B5EF4-FFF2-40B4-BE49-F238E27FC236}">
                <a16:creationId xmlns:a16="http://schemas.microsoft.com/office/drawing/2014/main" id="{0E0122AD-37F2-4036-9A6D-B8EFC4E4B737}"/>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F2ADF085-877A-4E47-8454-0EA9BD07E299}"/>
              </a:ext>
            </a:extLst>
          </p:cNvPr>
          <p:cNvPicPr>
            <a:picLocks noChangeAspect="1"/>
          </p:cNvPicPr>
          <p:nvPr/>
        </p:nvPicPr>
        <p:blipFill>
          <a:blip r:embed="rId3"/>
          <a:stretch>
            <a:fillRect/>
          </a:stretch>
        </p:blipFill>
        <p:spPr>
          <a:xfrm>
            <a:off x="4747911" y="2346142"/>
            <a:ext cx="4206605" cy="3572566"/>
          </a:xfrm>
          <a:prstGeom prst="rect">
            <a:avLst/>
          </a:prstGeom>
        </p:spPr>
      </p:pic>
    </p:spTree>
    <p:extLst>
      <p:ext uri="{BB962C8B-B14F-4D97-AF65-F5344CB8AC3E}">
        <p14:creationId xmlns:p14="http://schemas.microsoft.com/office/powerpoint/2010/main" val="4093600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- 2021-PRÊT-USD</a:t>
            </a:r>
          </a:p>
        </p:txBody>
      </p:sp>
      <p:pic>
        <p:nvPicPr>
          <p:cNvPr id="3" name="EURCHF_ImageALLOC">
            <a:extLst>
              <a:ext uri="{FF2B5EF4-FFF2-40B4-BE49-F238E27FC236}">
                <a16:creationId xmlns:a16="http://schemas.microsoft.com/office/drawing/2014/main" id="{3CA397E7-C7FD-4E38-B052-BEBBB4A94BE1}"/>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FFE7306C-2FF6-484E-9DD7-C28750C522F3}"/>
              </a:ext>
            </a:extLst>
          </p:cNvPr>
          <p:cNvPicPr>
            <a:picLocks noChangeAspect="1"/>
          </p:cNvPicPr>
          <p:nvPr/>
        </p:nvPicPr>
        <p:blipFill>
          <a:blip r:embed="rId3"/>
          <a:stretch>
            <a:fillRect/>
          </a:stretch>
        </p:blipFill>
        <p:spPr>
          <a:xfrm>
            <a:off x="4749800" y="2349500"/>
            <a:ext cx="4212701" cy="3603048"/>
          </a:xfrm>
          <a:prstGeom prst="rect">
            <a:avLst/>
          </a:prstGeom>
        </p:spPr>
      </p:pic>
    </p:spTree>
    <p:extLst>
      <p:ext uri="{BB962C8B-B14F-4D97-AF65-F5344CB8AC3E}">
        <p14:creationId xmlns:p14="http://schemas.microsoft.com/office/powerpoint/2010/main" val="3204884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0231F095-5214-4674-8531-B17BCFB3B9DE}"/>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31924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D8C3060E-976C-49EA-B3EF-2B4B6F2541B0}"/>
              </a:ext>
            </a:extLst>
          </p:cNvPr>
          <p:cNvPicPr>
            <a:picLocks noChangeAspect="1"/>
          </p:cNvPicPr>
          <p:nvPr/>
        </p:nvPicPr>
        <p:blipFill>
          <a:blip r:embed="rId2"/>
          <a:stretch>
            <a:fillRect/>
          </a:stretch>
        </p:blipFill>
        <p:spPr>
          <a:xfrm>
            <a:off x="821812" y="1270000"/>
            <a:ext cx="7382896" cy="5029200"/>
          </a:xfrm>
          <a:prstGeom prst="rect">
            <a:avLst/>
          </a:prstGeom>
        </p:spPr>
      </p:pic>
    </p:spTree>
    <p:extLst>
      <p:ext uri="{BB962C8B-B14F-4D97-AF65-F5344CB8AC3E}">
        <p14:creationId xmlns:p14="http://schemas.microsoft.com/office/powerpoint/2010/main" val="1595659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3" name="EURUSD_ImageALLOC">
            <a:extLst>
              <a:ext uri="{FF2B5EF4-FFF2-40B4-BE49-F238E27FC236}">
                <a16:creationId xmlns:a16="http://schemas.microsoft.com/office/drawing/2014/main" id="{2B286AAC-3678-4870-A498-278492EBB400}"/>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7" name="Image 6">
            <a:extLst>
              <a:ext uri="{FF2B5EF4-FFF2-40B4-BE49-F238E27FC236}">
                <a16:creationId xmlns:a16="http://schemas.microsoft.com/office/drawing/2014/main" id="{8BED46DF-8CF7-43FB-816D-FBA01AFFB64A}"/>
              </a:ext>
            </a:extLst>
          </p:cNvPr>
          <p:cNvPicPr>
            <a:picLocks noChangeAspect="1"/>
          </p:cNvPicPr>
          <p:nvPr/>
        </p:nvPicPr>
        <p:blipFill>
          <a:blip r:embed="rId3"/>
          <a:stretch>
            <a:fillRect/>
          </a:stretch>
        </p:blipFill>
        <p:spPr>
          <a:xfrm>
            <a:off x="4721681" y="2369159"/>
            <a:ext cx="4200508" cy="3529890"/>
          </a:xfrm>
          <a:prstGeom prst="rect">
            <a:avLst/>
          </a:prstGeom>
        </p:spPr>
      </p:pic>
    </p:spTree>
    <p:extLst>
      <p:ext uri="{BB962C8B-B14F-4D97-AF65-F5344CB8AC3E}">
        <p14:creationId xmlns:p14="http://schemas.microsoft.com/office/powerpoint/2010/main" val="2765624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3" name="EURUSD_ImageALLOC">
            <a:extLst>
              <a:ext uri="{FF2B5EF4-FFF2-40B4-BE49-F238E27FC236}">
                <a16:creationId xmlns:a16="http://schemas.microsoft.com/office/drawing/2014/main" id="{742451B6-2376-4BF7-BD55-445FCE173501}"/>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7" name="Image 6">
            <a:extLst>
              <a:ext uri="{FF2B5EF4-FFF2-40B4-BE49-F238E27FC236}">
                <a16:creationId xmlns:a16="http://schemas.microsoft.com/office/drawing/2014/main" id="{E6A6606C-EB8D-4E52-A7C5-6E05FC516B4E}"/>
              </a:ext>
            </a:extLst>
          </p:cNvPr>
          <p:cNvPicPr>
            <a:picLocks noChangeAspect="1"/>
          </p:cNvPicPr>
          <p:nvPr/>
        </p:nvPicPr>
        <p:blipFill>
          <a:blip r:embed="rId3"/>
          <a:stretch>
            <a:fillRect/>
          </a:stretch>
        </p:blipFill>
        <p:spPr>
          <a:xfrm>
            <a:off x="4749800" y="2349500"/>
            <a:ext cx="4212701" cy="3596952"/>
          </a:xfrm>
          <a:prstGeom prst="rect">
            <a:avLst/>
          </a:prstGeom>
        </p:spPr>
      </p:pic>
    </p:spTree>
    <p:extLst>
      <p:ext uri="{BB962C8B-B14F-4D97-AF65-F5344CB8AC3E}">
        <p14:creationId xmlns:p14="http://schemas.microsoft.com/office/powerpoint/2010/main" val="4005315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- 2021-BFR-USD</a:t>
            </a:r>
          </a:p>
        </p:txBody>
      </p:sp>
      <p:pic>
        <p:nvPicPr>
          <p:cNvPr id="8" name="Image 7">
            <a:extLst>
              <a:ext uri="{FF2B5EF4-FFF2-40B4-BE49-F238E27FC236}">
                <a16:creationId xmlns:a16="http://schemas.microsoft.com/office/drawing/2014/main" id="{D3F9AE6D-507F-495C-9BD4-4942F5012F3B}"/>
              </a:ext>
            </a:extLst>
          </p:cNvPr>
          <p:cNvPicPr>
            <a:picLocks noChangeAspect="1"/>
          </p:cNvPicPr>
          <p:nvPr/>
        </p:nvPicPr>
        <p:blipFill>
          <a:blip r:embed="rId2"/>
          <a:stretch>
            <a:fillRect/>
          </a:stretch>
        </p:blipFill>
        <p:spPr>
          <a:xfrm>
            <a:off x="4754008" y="2349500"/>
            <a:ext cx="4200508" cy="3569208"/>
          </a:xfrm>
          <a:prstGeom prst="rect">
            <a:avLst/>
          </a:prstGeom>
        </p:spPr>
      </p:pic>
      <p:pic>
        <p:nvPicPr>
          <p:cNvPr id="9" name="Image 8">
            <a:extLst>
              <a:ext uri="{FF2B5EF4-FFF2-40B4-BE49-F238E27FC236}">
                <a16:creationId xmlns:a16="http://schemas.microsoft.com/office/drawing/2014/main" id="{B1FCB743-5BA7-4DD3-B558-95F90A41BB55}"/>
              </a:ext>
            </a:extLst>
          </p:cNvPr>
          <p:cNvPicPr>
            <a:picLocks noChangeAspect="1"/>
          </p:cNvPicPr>
          <p:nvPr/>
        </p:nvPicPr>
        <p:blipFill>
          <a:blip r:embed="rId3"/>
          <a:stretch>
            <a:fillRect/>
          </a:stretch>
        </p:blipFill>
        <p:spPr>
          <a:xfrm>
            <a:off x="241401" y="2349500"/>
            <a:ext cx="4200508" cy="3535986"/>
          </a:xfrm>
          <a:prstGeom prst="rect">
            <a:avLst/>
          </a:prstGeom>
        </p:spPr>
      </p:pic>
    </p:spTree>
    <p:extLst>
      <p:ext uri="{BB962C8B-B14F-4D97-AF65-F5344CB8AC3E}">
        <p14:creationId xmlns:p14="http://schemas.microsoft.com/office/powerpoint/2010/main" val="2302227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4F4BE024-BDBF-4815-A3D5-108E69866A2B}"/>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BA83C6B0-E89F-4A2F-A324-48F9A1A58659}"/>
              </a:ext>
            </a:extLst>
          </p:cNvPr>
          <p:cNvPicPr>
            <a:picLocks noChangeAspect="1"/>
          </p:cNvPicPr>
          <p:nvPr/>
        </p:nvPicPr>
        <p:blipFill>
          <a:blip r:embed="rId2"/>
          <a:stretch>
            <a:fillRect/>
          </a:stretch>
        </p:blipFill>
        <p:spPr>
          <a:xfrm>
            <a:off x="127000" y="1524000"/>
            <a:ext cx="8890000" cy="1511207"/>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7B1440F2-88B0-4F99-A48F-70CAFF902D6F}"/>
              </a:ext>
            </a:extLst>
          </p:cNvPr>
          <p:cNvPicPr>
            <a:picLocks noChangeAspect="1"/>
          </p:cNvPicPr>
          <p:nvPr/>
        </p:nvPicPr>
        <p:blipFill>
          <a:blip r:embed="rId2"/>
          <a:stretch>
            <a:fillRect/>
          </a:stretch>
        </p:blipFill>
        <p:spPr>
          <a:xfrm>
            <a:off x="127000" y="1524000"/>
            <a:ext cx="8890000" cy="153373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D277A941-6B8F-45FA-AE57-0176665B8D73}"/>
              </a:ext>
            </a:extLst>
          </p:cNvPr>
          <p:cNvPicPr>
            <a:picLocks noChangeAspect="1"/>
          </p:cNvPicPr>
          <p:nvPr/>
        </p:nvPicPr>
        <p:blipFill>
          <a:blip r:embed="rId2"/>
          <a:stretch>
            <a:fillRect/>
          </a:stretch>
        </p:blipFill>
        <p:spPr>
          <a:xfrm>
            <a:off x="317500" y="1143000"/>
            <a:ext cx="6226791" cy="1905000"/>
          </a:xfrm>
          <a:prstGeom prst="rect">
            <a:avLst/>
          </a:prstGeom>
        </p:spPr>
      </p:pic>
      <p:pic>
        <p:nvPicPr>
          <p:cNvPr id="10" name="Image 9">
            <a:extLst>
              <a:ext uri="{FF2B5EF4-FFF2-40B4-BE49-F238E27FC236}">
                <a16:creationId xmlns:a16="http://schemas.microsoft.com/office/drawing/2014/main" id="{8E590B71-907E-4959-ADB3-C98FBF8E0EBE}"/>
              </a:ext>
            </a:extLst>
          </p:cNvPr>
          <p:cNvPicPr>
            <a:picLocks noChangeAspect="1"/>
          </p:cNvPicPr>
          <p:nvPr/>
        </p:nvPicPr>
        <p:blipFill>
          <a:blip r:embed="rId3"/>
          <a:stretch>
            <a:fillRect/>
          </a:stretch>
        </p:blipFill>
        <p:spPr>
          <a:xfrm>
            <a:off x="3429000" y="3175000"/>
            <a:ext cx="5206676" cy="3429000"/>
          </a:xfrm>
          <a:prstGeom prst="rect">
            <a:avLst/>
          </a:prstGeom>
        </p:spPr>
      </p:pic>
    </p:spTree>
    <p:extLst>
      <p:ext uri="{BB962C8B-B14F-4D97-AF65-F5344CB8AC3E}">
        <p14:creationId xmlns:p14="http://schemas.microsoft.com/office/powerpoint/2010/main" val="2369052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6E855760-7E85-4601-B590-65765D9884EE}"/>
              </a:ext>
            </a:extLst>
          </p:cNvPr>
          <p:cNvPicPr>
            <a:picLocks noChangeAspect="1"/>
          </p:cNvPicPr>
          <p:nvPr/>
        </p:nvPicPr>
        <p:blipFill>
          <a:blip r:embed="rId2"/>
          <a:stretch>
            <a:fillRect/>
          </a:stretch>
        </p:blipFill>
        <p:spPr>
          <a:xfrm>
            <a:off x="317500" y="1143000"/>
            <a:ext cx="6226791" cy="1905000"/>
          </a:xfrm>
          <a:prstGeom prst="rect">
            <a:avLst/>
          </a:prstGeom>
        </p:spPr>
      </p:pic>
      <p:pic>
        <p:nvPicPr>
          <p:cNvPr id="9" name="Image 8">
            <a:extLst>
              <a:ext uri="{FF2B5EF4-FFF2-40B4-BE49-F238E27FC236}">
                <a16:creationId xmlns:a16="http://schemas.microsoft.com/office/drawing/2014/main" id="{95D304AB-29A4-400B-B267-46548E718093}"/>
              </a:ext>
            </a:extLst>
          </p:cNvPr>
          <p:cNvPicPr>
            <a:picLocks noChangeAspect="1"/>
          </p:cNvPicPr>
          <p:nvPr/>
        </p:nvPicPr>
        <p:blipFill>
          <a:blip r:embed="rId3"/>
          <a:stretch>
            <a:fillRect/>
          </a:stretch>
        </p:blipFill>
        <p:spPr>
          <a:xfrm>
            <a:off x="3429000" y="3172554"/>
            <a:ext cx="5206676" cy="3431445"/>
          </a:xfrm>
          <a:prstGeom prst="rect">
            <a:avLst/>
          </a:prstGeom>
        </p:spPr>
      </p:pic>
    </p:spTree>
    <p:extLst>
      <p:ext uri="{BB962C8B-B14F-4D97-AF65-F5344CB8AC3E}">
        <p14:creationId xmlns:p14="http://schemas.microsoft.com/office/powerpoint/2010/main" val="2268797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34205392-2CCB-43AA-849B-688D4B59B692}"/>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2935140937"/>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5683</TotalTime>
  <Words>653</Words>
  <Application>Microsoft Office PowerPoint</Application>
  <PresentationFormat>Affichage à l'écran (4:3)</PresentationFormat>
  <Paragraphs>71</Paragraphs>
  <Slides>20</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20</vt:i4>
      </vt:variant>
    </vt:vector>
  </HeadingPairs>
  <TitlesOfParts>
    <vt:vector size="27"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EURCHF</vt:lpstr>
      <vt:lpstr> </vt:lpstr>
      <vt:lpstr>EURCHF - Historical &amp; Planned</vt:lpstr>
      <vt:lpstr>EURCHF - Synthesis</vt:lpstr>
      <vt:lpstr>EURCHF - 2020</vt:lpstr>
      <vt:lpstr>EURCHF - 2021</vt:lpstr>
      <vt:lpstr>EURCHF - 2021-PRÊT-USD</vt:lpstr>
      <vt:lpstr>EURUSD - Historical &amp; Planned</vt:lpstr>
      <vt:lpstr>EURUSD - Synthesis</vt:lpstr>
      <vt:lpstr>EURUSD - 2020</vt:lpstr>
      <vt:lpstr>EURUSD - 2021</vt:lpstr>
      <vt:lpstr>EURUSD - 2021-BFR-USD</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Taulant Ukshini</cp:lastModifiedBy>
  <cp:revision>702</cp:revision>
  <cp:lastPrinted>2012-02-01T10:00:25Z</cp:lastPrinted>
  <dcterms:created xsi:type="dcterms:W3CDTF">2010-04-23T15:09:35Z</dcterms:created>
  <dcterms:modified xsi:type="dcterms:W3CDTF">2021-11-02T13:36:18Z</dcterms:modified>
</cp:coreProperties>
</file>