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7" name="Image 6">
            <a:extLst>
              <a:ext uri="{FF2B5EF4-FFF2-40B4-BE49-F238E27FC236}">
                <a16:creationId xmlns:a16="http://schemas.microsoft.com/office/drawing/2014/main" id="{A91CFE90-4A9C-4E41-960F-053B4127039E}"/>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56446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82107B77-572D-48FB-9BBC-120A6A85EDE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020729C1-6887-4B53-869B-8466E7F543E4}"/>
              </a:ext>
            </a:extLst>
          </p:cNvPr>
          <p:cNvPicPr>
            <a:picLocks noChangeAspect="1"/>
          </p:cNvPicPr>
          <p:nvPr/>
        </p:nvPicPr>
        <p:blipFill>
          <a:blip r:embed="rId3"/>
          <a:stretch>
            <a:fillRect/>
          </a:stretch>
        </p:blipFill>
        <p:spPr>
          <a:xfrm>
            <a:off x="4760104" y="2349500"/>
            <a:ext cx="4194412" cy="3572566"/>
          </a:xfrm>
          <a:prstGeom prst="rect">
            <a:avLst/>
          </a:prstGeom>
        </p:spPr>
      </p:pic>
    </p:spTree>
    <p:extLst>
      <p:ext uri="{BB962C8B-B14F-4D97-AF65-F5344CB8AC3E}">
        <p14:creationId xmlns:p14="http://schemas.microsoft.com/office/powerpoint/2010/main" val="149910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1F6DC3B9-708B-41F3-8796-C04C6DB7C5A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532AB259-C24F-4D4B-B0DD-F831C6E177BC}"/>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116141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- 2021-PRÊT-USD</a:t>
            </a:r>
          </a:p>
        </p:txBody>
      </p:sp>
      <p:pic>
        <p:nvPicPr>
          <p:cNvPr id="3" name="EURCHF_ImageALLOC">
            <a:extLst>
              <a:ext uri="{FF2B5EF4-FFF2-40B4-BE49-F238E27FC236}">
                <a16:creationId xmlns:a16="http://schemas.microsoft.com/office/drawing/2014/main" id="{78254D5E-516F-4494-B9B4-530D47B9303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10E1671-07F7-4357-B9BC-1DAC962C1BF9}"/>
              </a:ext>
            </a:extLst>
          </p:cNvPr>
          <p:cNvPicPr>
            <a:picLocks noChangeAspect="1"/>
          </p:cNvPicPr>
          <p:nvPr/>
        </p:nvPicPr>
        <p:blipFill>
          <a:blip r:embed="rId3"/>
          <a:stretch>
            <a:fillRect/>
          </a:stretch>
        </p:blipFill>
        <p:spPr>
          <a:xfrm>
            <a:off x="4754008" y="2358335"/>
            <a:ext cx="4200508" cy="3560373"/>
          </a:xfrm>
          <a:prstGeom prst="rect">
            <a:avLst/>
          </a:prstGeom>
        </p:spPr>
      </p:pic>
    </p:spTree>
    <p:extLst>
      <p:ext uri="{BB962C8B-B14F-4D97-AF65-F5344CB8AC3E}">
        <p14:creationId xmlns:p14="http://schemas.microsoft.com/office/powerpoint/2010/main" val="325268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57A6CE8-8C87-4BB4-A936-4C813908F31E}"/>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968925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Image 5">
            <a:extLst>
              <a:ext uri="{FF2B5EF4-FFF2-40B4-BE49-F238E27FC236}">
                <a16:creationId xmlns:a16="http://schemas.microsoft.com/office/drawing/2014/main" id="{3F971187-7B6F-4AF7-9ACD-0A59D2CD5CC6}"/>
              </a:ext>
            </a:extLst>
          </p:cNvPr>
          <p:cNvPicPr>
            <a:picLocks noChangeAspect="1"/>
          </p:cNvPicPr>
          <p:nvPr/>
        </p:nvPicPr>
        <p:blipFill>
          <a:blip r:embed="rId2"/>
          <a:stretch>
            <a:fillRect/>
          </a:stretch>
        </p:blipFill>
        <p:spPr>
          <a:xfrm>
            <a:off x="825500" y="1269998"/>
            <a:ext cx="7379208" cy="5029201"/>
          </a:xfrm>
          <a:prstGeom prst="rect">
            <a:avLst/>
          </a:prstGeom>
        </p:spPr>
      </p:pic>
    </p:spTree>
    <p:extLst>
      <p:ext uri="{BB962C8B-B14F-4D97-AF65-F5344CB8AC3E}">
        <p14:creationId xmlns:p14="http://schemas.microsoft.com/office/powerpoint/2010/main" val="291707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2614D74B-FF50-43B4-8215-E324B41A64F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540F562-5908-456D-929A-DC5D4DC2CE32}"/>
              </a:ext>
            </a:extLst>
          </p:cNvPr>
          <p:cNvPicPr>
            <a:picLocks noChangeAspect="1"/>
          </p:cNvPicPr>
          <p:nvPr/>
        </p:nvPicPr>
        <p:blipFill>
          <a:blip r:embed="rId3"/>
          <a:stretch>
            <a:fillRect/>
          </a:stretch>
        </p:blipFill>
        <p:spPr>
          <a:xfrm>
            <a:off x="4747911" y="2349500"/>
            <a:ext cx="4206605" cy="3615241"/>
          </a:xfrm>
          <a:prstGeom prst="rect">
            <a:avLst/>
          </a:prstGeom>
        </p:spPr>
      </p:pic>
    </p:spTree>
    <p:extLst>
      <p:ext uri="{BB962C8B-B14F-4D97-AF65-F5344CB8AC3E}">
        <p14:creationId xmlns:p14="http://schemas.microsoft.com/office/powerpoint/2010/main" val="170203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2FC80E9A-2F10-42C8-BF97-2ADDEDDB764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E7ADA26-692B-43FD-B8F5-25FB793A480F}"/>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971884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3" name="EURUSD_ImageALLOC">
            <a:extLst>
              <a:ext uri="{FF2B5EF4-FFF2-40B4-BE49-F238E27FC236}">
                <a16:creationId xmlns:a16="http://schemas.microsoft.com/office/drawing/2014/main" id="{69C1712F-8ECD-471F-8FEF-0B2392C08DD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AE99573B-D584-486A-8AD6-A324837E4DF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16107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0DA6E6E-EF50-47F8-AEE0-26985F9A1C9E}"/>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A277175-1BE9-4DB8-B140-60C8079A6E03}"/>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DFACED6-34ED-4473-B1C3-747F5E9A224A}"/>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C2F32C4D-64E4-4633-A6BE-A7A9F5CFD857}"/>
              </a:ext>
            </a:extLst>
          </p:cNvPr>
          <p:cNvPicPr>
            <a:picLocks noChangeAspect="1"/>
          </p:cNvPicPr>
          <p:nvPr/>
        </p:nvPicPr>
        <p:blipFill>
          <a:blip r:embed="rId3"/>
          <a:stretch>
            <a:fillRect/>
          </a:stretch>
        </p:blipFill>
        <p:spPr>
          <a:xfrm>
            <a:off x="3429000" y="3188134"/>
            <a:ext cx="5243444" cy="3415865"/>
          </a:xfrm>
          <a:prstGeom prst="rect">
            <a:avLst/>
          </a:prstGeom>
        </p:spPr>
      </p:pic>
    </p:spTree>
    <p:extLst>
      <p:ext uri="{BB962C8B-B14F-4D97-AF65-F5344CB8AC3E}">
        <p14:creationId xmlns:p14="http://schemas.microsoft.com/office/powerpoint/2010/main" val="176347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523DCF7-96C5-4268-A20F-007751AA69DA}"/>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10" name="Image 9">
            <a:extLst>
              <a:ext uri="{FF2B5EF4-FFF2-40B4-BE49-F238E27FC236}">
                <a16:creationId xmlns:a16="http://schemas.microsoft.com/office/drawing/2014/main" id="{736B173F-B0C2-447B-8A06-2C4915AFB470}"/>
              </a:ext>
            </a:extLst>
          </p:cNvPr>
          <p:cNvPicPr>
            <a:picLocks noChangeAspect="1"/>
          </p:cNvPicPr>
          <p:nvPr/>
        </p:nvPicPr>
        <p:blipFill>
          <a:blip r:embed="rId3"/>
          <a:stretch>
            <a:fillRect/>
          </a:stretch>
        </p:blipFill>
        <p:spPr>
          <a:xfrm>
            <a:off x="3425819" y="3188134"/>
            <a:ext cx="5243444" cy="3408038"/>
          </a:xfrm>
          <a:prstGeom prst="rect">
            <a:avLst/>
          </a:prstGeom>
        </p:spPr>
      </p:pic>
    </p:spTree>
    <p:extLst>
      <p:ext uri="{BB962C8B-B14F-4D97-AF65-F5344CB8AC3E}">
        <p14:creationId xmlns:p14="http://schemas.microsoft.com/office/powerpoint/2010/main" val="249886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526254F-7529-4103-97CE-D5E3C4F342BE}"/>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75576443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5685</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- 2021-PRÊT-USD</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2021-12-03T08:15:25Z</dcterms:modified>
</cp:coreProperties>
</file>