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6640DFC-7F84-40D4-8565-D39759BF0FBD}"/>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26977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BCCD2BDB-C5EC-4C67-8678-F139BE1CD1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6B4DC2E-AD6E-428A-9A20-B2800E628784}"/>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84639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5CB5940A-0119-4D3F-9378-9C10645FE30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9337CF5-2EE6-4143-8EEF-59C76D6B9DB0}"/>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2112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- 2021-PRÊT-USD</a:t>
            </a:r>
          </a:p>
        </p:txBody>
      </p:sp>
      <p:pic>
        <p:nvPicPr>
          <p:cNvPr id="3" name="EURCHF_ImageALLOC">
            <a:extLst>
              <a:ext uri="{FF2B5EF4-FFF2-40B4-BE49-F238E27FC236}">
                <a16:creationId xmlns:a16="http://schemas.microsoft.com/office/drawing/2014/main" id="{21B4D763-9021-4D8B-9796-7BFFDCD7C03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3C76D53-D16B-46A5-97D5-CD9D4EF27672}"/>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96306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F3B744F-52A5-43C5-9160-49BE2636A837}"/>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49203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CFDA24F-2EE8-4FDE-AF30-A9B8E78F45E4}"/>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284169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709DA94-73A9-4930-951D-E459E0EFA9C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6B400BB-D766-44C5-B519-7B0B8FBD0882}"/>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86798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BD47859-46FF-4658-A775-EBE459EA771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956407A-92C4-49B5-B729-587BD715DFB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862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3" name="EURUSD_ImageALLOC">
            <a:extLst>
              <a:ext uri="{FF2B5EF4-FFF2-40B4-BE49-F238E27FC236}">
                <a16:creationId xmlns:a16="http://schemas.microsoft.com/office/drawing/2014/main" id="{B19F5B7E-4133-4C3A-9C2A-498DD0F3B79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EA663BE-7461-4125-9F0B-18B8E66DE67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1446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761AF93-A5CB-4008-A94E-9C55215A7377}"/>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6FE8674-019F-4710-863E-D7AA7447DB7A}"/>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31DC8B4-61D3-44BD-9A60-D86E6FF929D3}"/>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9F40CB05-DAFB-455C-A064-79712AE0EA04}"/>
              </a:ext>
            </a:extLst>
          </p:cNvPr>
          <p:cNvPicPr>
            <a:picLocks noChangeAspect="1"/>
          </p:cNvPicPr>
          <p:nvPr/>
        </p:nvPicPr>
        <p:blipFill>
          <a:blip r:embed="rId3"/>
          <a:stretch>
            <a:fillRect/>
          </a:stretch>
        </p:blipFill>
        <p:spPr>
          <a:xfrm>
            <a:off x="3429000" y="3174812"/>
            <a:ext cx="5243444" cy="3429188"/>
          </a:xfrm>
          <a:prstGeom prst="rect">
            <a:avLst/>
          </a:prstGeom>
        </p:spPr>
      </p:pic>
    </p:spTree>
    <p:extLst>
      <p:ext uri="{BB962C8B-B14F-4D97-AF65-F5344CB8AC3E}">
        <p14:creationId xmlns:p14="http://schemas.microsoft.com/office/powerpoint/2010/main" val="29485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FE9FC63-4430-46E9-B5DB-0ACECA2AFF2B}"/>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18E6470D-1DD0-4927-ACC7-BA085EBEE590}"/>
              </a:ext>
            </a:extLst>
          </p:cNvPr>
          <p:cNvPicPr>
            <a:picLocks noChangeAspect="1"/>
          </p:cNvPicPr>
          <p:nvPr/>
        </p:nvPicPr>
        <p:blipFill>
          <a:blip r:embed="rId3"/>
          <a:stretch>
            <a:fillRect/>
          </a:stretch>
        </p:blipFill>
        <p:spPr>
          <a:xfrm>
            <a:off x="3429000" y="3185273"/>
            <a:ext cx="5243444" cy="3395632"/>
          </a:xfrm>
          <a:prstGeom prst="rect">
            <a:avLst/>
          </a:prstGeom>
        </p:spPr>
      </p:pic>
    </p:spTree>
    <p:extLst>
      <p:ext uri="{BB962C8B-B14F-4D97-AF65-F5344CB8AC3E}">
        <p14:creationId xmlns:p14="http://schemas.microsoft.com/office/powerpoint/2010/main" val="379885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864332D-C25E-4354-8C70-E5E8FCF62A2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4796812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- 2021-PRÊT-USD</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2022-02-04T09:30:37Z</dcterms:modified>
</cp:coreProperties>
</file>