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57" r:id="rId11"/>
    <p:sldId id="497" r:id="rId12"/>
    <p:sldId id="499" r:id="rId13"/>
    <p:sldId id="500" r:id="rId14"/>
    <p:sldId id="501" r:id="rId15"/>
    <p:sldId id="456" r:id="rId16"/>
    <p:sldId id="502" r:id="rId17"/>
    <p:sldId id="504"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146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16/02/2022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2/16/2022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2/16/2022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2/16/2022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2/16/2022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2/16/2022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2/16/2022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2/16/2022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2/16/2022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2/16/2022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2/16/2022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2/16/2022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10/02/2022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13068A56-7B96-42B9-BBBF-7BDBD7421429}"/>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19394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195D976B-9EAB-4204-9C74-B33BE173D68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2C020F2-FF88-48E2-887F-FF80B02E5F71}"/>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79068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C98EC392-9AFF-4700-B475-7F619C1854C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082E155-F9E8-4FE1-9752-AA838EBEA2D3}"/>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74596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- 2021-PRÊT-CHF</a:t>
            </a:r>
          </a:p>
        </p:txBody>
      </p:sp>
      <p:pic>
        <p:nvPicPr>
          <p:cNvPr id="3" name="EURCHF_ImageALLOC">
            <a:extLst>
              <a:ext uri="{FF2B5EF4-FFF2-40B4-BE49-F238E27FC236}">
                <a16:creationId xmlns:a16="http://schemas.microsoft.com/office/drawing/2014/main" id="{7A760EDE-A72C-4D55-A380-034499F8F0A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7FBB9F2-D3BD-4C0B-8CB4-37AE17443D10}"/>
              </a:ext>
            </a:extLst>
          </p:cNvPr>
          <p:cNvPicPr>
            <a:picLocks noChangeAspect="1"/>
          </p:cNvPicPr>
          <p:nvPr/>
        </p:nvPicPr>
        <p:blipFill>
          <a:blip r:embed="rId3"/>
          <a:stretch>
            <a:fillRect/>
          </a:stretch>
        </p:blipFill>
        <p:spPr>
          <a:xfrm>
            <a:off x="4754008" y="2363062"/>
            <a:ext cx="4200508" cy="3542083"/>
          </a:xfrm>
          <a:prstGeom prst="rect">
            <a:avLst/>
          </a:prstGeom>
        </p:spPr>
      </p:pic>
    </p:spTree>
    <p:extLst>
      <p:ext uri="{BB962C8B-B14F-4D97-AF65-F5344CB8AC3E}">
        <p14:creationId xmlns:p14="http://schemas.microsoft.com/office/powerpoint/2010/main" val="397754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D44B833-1F58-4F23-9716-8318BF026F20}"/>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59969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E21ACA39-1467-475B-AEFB-CE0FCB8D8C9B}"/>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159123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AA121A1D-7C60-4FD2-BEE5-50591B45479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3B584A6-246F-4720-BFEE-712217C4A050}"/>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9201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C6781C79-4796-469F-9C6C-663E26EDC4D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CDCF972-9368-45DC-B14D-C32951C0B6C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26073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3" name="EURUSD_ImageALLOC">
            <a:extLst>
              <a:ext uri="{FF2B5EF4-FFF2-40B4-BE49-F238E27FC236}">
                <a16:creationId xmlns:a16="http://schemas.microsoft.com/office/drawing/2014/main" id="{3D653F88-2C7C-44BE-A08D-BDC241F61B7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5D962EC6-9583-4CC9-ABDF-E4192E16670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285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4E8932FB-DDCC-4BEE-A25C-79350AC6E92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18C3EB7-5C7D-4CF0-8D84-D9D6F646A88C}"/>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82760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- 2022-BFR-USD</a:t>
            </a:r>
          </a:p>
        </p:txBody>
      </p:sp>
      <p:pic>
        <p:nvPicPr>
          <p:cNvPr id="3" name="EURUSD_ImageALLOC">
            <a:extLst>
              <a:ext uri="{FF2B5EF4-FFF2-40B4-BE49-F238E27FC236}">
                <a16:creationId xmlns:a16="http://schemas.microsoft.com/office/drawing/2014/main" id="{5A9FBEB4-186A-4D26-871B-5E011C5DA3C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3DBD2A9-17B2-4CAC-B65F-EBDBD4A051D8}"/>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1391696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3F16C97-6E8E-4F9A-8BEB-69651616DE46}"/>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CB13C4E-DEF3-4195-8B5D-701D5F4BDBD5}"/>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A2E1234-4875-4B42-96F3-01FB832266A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7B7CF357-E698-4883-9081-903BDF95F240}"/>
              </a:ext>
            </a:extLst>
          </p:cNvPr>
          <p:cNvPicPr>
            <a:picLocks noChangeAspect="1"/>
          </p:cNvPicPr>
          <p:nvPr/>
        </p:nvPicPr>
        <p:blipFill>
          <a:blip r:embed="rId3"/>
          <a:stretch>
            <a:fillRect/>
          </a:stretch>
        </p:blipFill>
        <p:spPr>
          <a:xfrm>
            <a:off x="3429000" y="3173612"/>
            <a:ext cx="5243444" cy="3430387"/>
          </a:xfrm>
          <a:prstGeom prst="rect">
            <a:avLst/>
          </a:prstGeom>
        </p:spPr>
      </p:pic>
    </p:spTree>
    <p:extLst>
      <p:ext uri="{BB962C8B-B14F-4D97-AF65-F5344CB8AC3E}">
        <p14:creationId xmlns:p14="http://schemas.microsoft.com/office/powerpoint/2010/main" val="198181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E54CD8C-C8CC-4E11-9ED8-CD47A7368274}"/>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11" name="Image 10">
            <a:extLst>
              <a:ext uri="{FF2B5EF4-FFF2-40B4-BE49-F238E27FC236}">
                <a16:creationId xmlns:a16="http://schemas.microsoft.com/office/drawing/2014/main" id="{7D19ACD5-17B3-4A94-AE66-DFFF67357E29}"/>
              </a:ext>
            </a:extLst>
          </p:cNvPr>
          <p:cNvPicPr>
            <a:picLocks noChangeAspect="1"/>
          </p:cNvPicPr>
          <p:nvPr/>
        </p:nvPicPr>
        <p:blipFill>
          <a:blip r:embed="rId3"/>
          <a:stretch>
            <a:fillRect/>
          </a:stretch>
        </p:blipFill>
        <p:spPr>
          <a:xfrm>
            <a:off x="3429000" y="3173611"/>
            <a:ext cx="5243444" cy="3430387"/>
          </a:xfrm>
          <a:prstGeom prst="rect">
            <a:avLst/>
          </a:prstGeom>
        </p:spPr>
      </p:pic>
    </p:spTree>
    <p:extLst>
      <p:ext uri="{BB962C8B-B14F-4D97-AF65-F5344CB8AC3E}">
        <p14:creationId xmlns:p14="http://schemas.microsoft.com/office/powerpoint/2010/main" val="335009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CA1E719-843E-49C7-9CC3-29234B11BBD3}"/>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1846031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- 2021-PRÊT-CHF</vt:lpstr>
      <vt:lpstr>EURUSD - Historical &amp; Planned</vt:lpstr>
      <vt:lpstr>EURUSD - Synthesis</vt:lpstr>
      <vt:lpstr>EURUSD - 2020</vt:lpstr>
      <vt:lpstr>EURUSD - 2021</vt:lpstr>
      <vt:lpstr>EURUSD - 2021-BFR-USD</vt:lpstr>
      <vt:lpstr>EURUSD - 2022</vt:lpstr>
      <vt:lpstr>EURUSD - 2022-BFR-USD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2022-02-16T17:04:32Z</dcterms:modified>
</cp:coreProperties>
</file>