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509" r:id="rId8"/>
    <p:sldId id="510" r:id="rId9"/>
    <p:sldId id="470" r:id="rId10"/>
    <p:sldId id="457" r:id="rId11"/>
    <p:sldId id="497" r:id="rId12"/>
    <p:sldId id="499" r:id="rId13"/>
    <p:sldId id="500" r:id="rId14"/>
    <p:sldId id="501" r:id="rId15"/>
    <p:sldId id="456" r:id="rId16"/>
    <p:sldId id="502" r:id="rId17"/>
    <p:sldId id="504" r:id="rId18"/>
    <p:sldId id="505" r:id="rId19"/>
    <p:sldId id="506" r:id="rId20"/>
    <p:sldId id="507" r:id="rId21"/>
    <p:sldId id="508"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04/03/2022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3/4/2022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3/4/2022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3/4/2022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3/4/2022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3/4/2022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3/4/2022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3/4/2022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3/4/2022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3/4/2022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3/4/2022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3/4/2022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3/4/2022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3/4/2022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3/4/2022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3/4/2022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28/02/2022</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4454DDBE-3F41-4487-8E3C-CA8D9487D192}"/>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740751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8F4BD8E3-4E2C-44D8-B794-EB7817CB828D}"/>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C3CEC78D-7FB5-4CC1-B6C0-B48B800AD16A}"/>
              </a:ext>
            </a:extLst>
          </p:cNvPr>
          <p:cNvPicPr>
            <a:picLocks noChangeAspect="1"/>
          </p:cNvPicPr>
          <p:nvPr/>
        </p:nvPicPr>
        <p:blipFill>
          <a:blip r:embed="rId3"/>
          <a:stretch>
            <a:fillRect/>
          </a:stretch>
        </p:blipFill>
        <p:spPr>
          <a:xfrm>
            <a:off x="4721681" y="2346142"/>
            <a:ext cx="4212701" cy="3615241"/>
          </a:xfrm>
          <a:prstGeom prst="rect">
            <a:avLst/>
          </a:prstGeom>
        </p:spPr>
      </p:pic>
    </p:spTree>
    <p:extLst>
      <p:ext uri="{BB962C8B-B14F-4D97-AF65-F5344CB8AC3E}">
        <p14:creationId xmlns:p14="http://schemas.microsoft.com/office/powerpoint/2010/main" val="1987988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6" name="Image 5">
            <a:extLst>
              <a:ext uri="{FF2B5EF4-FFF2-40B4-BE49-F238E27FC236}">
                <a16:creationId xmlns:a16="http://schemas.microsoft.com/office/drawing/2014/main" id="{76DDCD02-DC9F-4244-AF4D-3E21469F6862}"/>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FD22D68D-3971-450D-8103-D125396C1977}"/>
              </a:ext>
            </a:extLst>
          </p:cNvPr>
          <p:cNvPicPr>
            <a:picLocks noChangeAspect="1"/>
          </p:cNvPicPr>
          <p:nvPr/>
        </p:nvPicPr>
        <p:blipFill>
          <a:blip r:embed="rId3"/>
          <a:stretch>
            <a:fillRect/>
          </a:stretch>
        </p:blipFill>
        <p:spPr>
          <a:xfrm>
            <a:off x="4749800" y="2349500"/>
            <a:ext cx="4212701" cy="3621338"/>
          </a:xfrm>
          <a:prstGeom prst="rect">
            <a:avLst/>
          </a:prstGeom>
        </p:spPr>
      </p:pic>
    </p:spTree>
    <p:extLst>
      <p:ext uri="{BB962C8B-B14F-4D97-AF65-F5344CB8AC3E}">
        <p14:creationId xmlns:p14="http://schemas.microsoft.com/office/powerpoint/2010/main" val="2955365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- 2021-PRÊT-CHF</a:t>
            </a:r>
          </a:p>
        </p:txBody>
      </p:sp>
      <p:pic>
        <p:nvPicPr>
          <p:cNvPr id="6" name="Image 5">
            <a:extLst>
              <a:ext uri="{FF2B5EF4-FFF2-40B4-BE49-F238E27FC236}">
                <a16:creationId xmlns:a16="http://schemas.microsoft.com/office/drawing/2014/main" id="{8DDE441C-FD1F-490E-909B-DA9405139D5F}"/>
              </a:ext>
            </a:extLst>
          </p:cNvPr>
          <p:cNvPicPr>
            <a:picLocks noChangeAspect="1"/>
          </p:cNvPicPr>
          <p:nvPr/>
        </p:nvPicPr>
        <p:blipFill>
          <a:blip r:embed="rId2"/>
          <a:stretch>
            <a:fillRect/>
          </a:stretch>
        </p:blipFill>
        <p:spPr>
          <a:xfrm>
            <a:off x="236220" y="2349500"/>
            <a:ext cx="4212701" cy="3621338"/>
          </a:xfrm>
          <a:prstGeom prst="rect">
            <a:avLst/>
          </a:prstGeom>
        </p:spPr>
      </p:pic>
      <p:pic>
        <p:nvPicPr>
          <p:cNvPr id="8" name="Image 7">
            <a:extLst>
              <a:ext uri="{FF2B5EF4-FFF2-40B4-BE49-F238E27FC236}">
                <a16:creationId xmlns:a16="http://schemas.microsoft.com/office/drawing/2014/main" id="{B1CC2E98-715C-4AA8-B3BA-64ACE988C692}"/>
              </a:ext>
            </a:extLst>
          </p:cNvPr>
          <p:cNvPicPr>
            <a:picLocks noChangeAspect="1"/>
          </p:cNvPicPr>
          <p:nvPr/>
        </p:nvPicPr>
        <p:blipFill>
          <a:blip r:embed="rId3"/>
          <a:stretch>
            <a:fillRect/>
          </a:stretch>
        </p:blipFill>
        <p:spPr>
          <a:xfrm>
            <a:off x="4749800" y="2349500"/>
            <a:ext cx="4200508" cy="3542083"/>
          </a:xfrm>
          <a:prstGeom prst="rect">
            <a:avLst/>
          </a:prstGeom>
        </p:spPr>
      </p:pic>
    </p:spTree>
    <p:extLst>
      <p:ext uri="{BB962C8B-B14F-4D97-AF65-F5344CB8AC3E}">
        <p14:creationId xmlns:p14="http://schemas.microsoft.com/office/powerpoint/2010/main" val="387952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50D1C8B3-ECAF-46C1-BC83-2B2BAAE38074}"/>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051197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9440C992-2A53-4919-8980-306501A46A0B}"/>
              </a:ext>
            </a:extLst>
          </p:cNvPr>
          <p:cNvPicPr>
            <a:picLocks noChangeAspect="1"/>
          </p:cNvPicPr>
          <p:nvPr/>
        </p:nvPicPr>
        <p:blipFill>
          <a:blip r:embed="rId2"/>
          <a:stretch>
            <a:fillRect/>
          </a:stretch>
        </p:blipFill>
        <p:spPr>
          <a:xfrm>
            <a:off x="825500" y="1196406"/>
            <a:ext cx="7401185" cy="5102794"/>
          </a:xfrm>
          <a:prstGeom prst="rect">
            <a:avLst/>
          </a:prstGeom>
        </p:spPr>
      </p:pic>
    </p:spTree>
    <p:extLst>
      <p:ext uri="{BB962C8B-B14F-4D97-AF65-F5344CB8AC3E}">
        <p14:creationId xmlns:p14="http://schemas.microsoft.com/office/powerpoint/2010/main" val="1630323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6" name="Image 5">
            <a:extLst>
              <a:ext uri="{FF2B5EF4-FFF2-40B4-BE49-F238E27FC236}">
                <a16:creationId xmlns:a16="http://schemas.microsoft.com/office/drawing/2014/main" id="{A4FD3FEC-99B6-41EA-9F9E-834CDDB5D48E}"/>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68A5380F-2BF7-419D-ACA8-D0C4A07A0997}"/>
              </a:ext>
            </a:extLst>
          </p:cNvPr>
          <p:cNvPicPr>
            <a:picLocks noChangeAspect="1"/>
          </p:cNvPicPr>
          <p:nvPr/>
        </p:nvPicPr>
        <p:blipFill>
          <a:blip r:embed="rId3"/>
          <a:stretch>
            <a:fillRect/>
          </a:stretch>
        </p:blipFill>
        <p:spPr>
          <a:xfrm>
            <a:off x="4754008" y="2353763"/>
            <a:ext cx="4200508" cy="3566469"/>
          </a:xfrm>
          <a:prstGeom prst="rect">
            <a:avLst/>
          </a:prstGeom>
        </p:spPr>
      </p:pic>
    </p:spTree>
    <p:extLst>
      <p:ext uri="{BB962C8B-B14F-4D97-AF65-F5344CB8AC3E}">
        <p14:creationId xmlns:p14="http://schemas.microsoft.com/office/powerpoint/2010/main" val="2714110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0B8D20E9-E7C0-45E0-BF15-397A14E30D99}"/>
              </a:ext>
            </a:extLst>
          </p:cNvPr>
          <p:cNvPicPr>
            <a:picLocks noChangeAspect="1"/>
          </p:cNvPicPr>
          <p:nvPr/>
        </p:nvPicPr>
        <p:blipFill>
          <a:blip r:embed="rId2"/>
          <a:stretch>
            <a:fillRect/>
          </a:stretch>
        </p:blipFill>
        <p:spPr>
          <a:xfrm>
            <a:off x="236220" y="2351726"/>
            <a:ext cx="4212701" cy="3621338"/>
          </a:xfrm>
          <a:prstGeom prst="rect">
            <a:avLst/>
          </a:prstGeom>
        </p:spPr>
      </p:pic>
      <p:pic>
        <p:nvPicPr>
          <p:cNvPr id="8" name="Image 7">
            <a:extLst>
              <a:ext uri="{FF2B5EF4-FFF2-40B4-BE49-F238E27FC236}">
                <a16:creationId xmlns:a16="http://schemas.microsoft.com/office/drawing/2014/main" id="{4B6B11E3-123C-4960-B000-1FD46594E038}"/>
              </a:ext>
            </a:extLst>
          </p:cNvPr>
          <p:cNvPicPr>
            <a:picLocks noChangeAspect="1"/>
          </p:cNvPicPr>
          <p:nvPr/>
        </p:nvPicPr>
        <p:blipFill>
          <a:blip r:embed="rId3"/>
          <a:stretch>
            <a:fillRect/>
          </a:stretch>
        </p:blipFill>
        <p:spPr>
          <a:xfrm>
            <a:off x="4749800" y="2353763"/>
            <a:ext cx="4200508" cy="3566469"/>
          </a:xfrm>
          <a:prstGeom prst="rect">
            <a:avLst/>
          </a:prstGeom>
        </p:spPr>
      </p:pic>
    </p:spTree>
    <p:extLst>
      <p:ext uri="{BB962C8B-B14F-4D97-AF65-F5344CB8AC3E}">
        <p14:creationId xmlns:p14="http://schemas.microsoft.com/office/powerpoint/2010/main" val="1022511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- 2021-BFR-USD</a:t>
            </a:r>
          </a:p>
        </p:txBody>
      </p:sp>
      <p:pic>
        <p:nvPicPr>
          <p:cNvPr id="6" name="Image 5">
            <a:extLst>
              <a:ext uri="{FF2B5EF4-FFF2-40B4-BE49-F238E27FC236}">
                <a16:creationId xmlns:a16="http://schemas.microsoft.com/office/drawing/2014/main" id="{AE1B19D0-BF94-4CE5-91EC-2FBD42C20018}"/>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46876A81-7A07-4919-A120-E3A935979E75}"/>
              </a:ext>
            </a:extLst>
          </p:cNvPr>
          <p:cNvPicPr>
            <a:picLocks noChangeAspect="1"/>
          </p:cNvPicPr>
          <p:nvPr/>
        </p:nvPicPr>
        <p:blipFill>
          <a:blip r:embed="rId3"/>
          <a:stretch>
            <a:fillRect/>
          </a:stretch>
        </p:blipFill>
        <p:spPr>
          <a:xfrm>
            <a:off x="4749800" y="2349500"/>
            <a:ext cx="4200508" cy="3542083"/>
          </a:xfrm>
          <a:prstGeom prst="rect">
            <a:avLst/>
          </a:prstGeom>
        </p:spPr>
      </p:pic>
    </p:spTree>
    <p:extLst>
      <p:ext uri="{BB962C8B-B14F-4D97-AF65-F5344CB8AC3E}">
        <p14:creationId xmlns:p14="http://schemas.microsoft.com/office/powerpoint/2010/main" val="3315311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a:t>
            </a:r>
          </a:p>
        </p:txBody>
      </p:sp>
      <p:pic>
        <p:nvPicPr>
          <p:cNvPr id="6" name="Image 5">
            <a:extLst>
              <a:ext uri="{FF2B5EF4-FFF2-40B4-BE49-F238E27FC236}">
                <a16:creationId xmlns:a16="http://schemas.microsoft.com/office/drawing/2014/main" id="{757A442D-E98C-4C9A-A25B-94B7F680FDE6}"/>
              </a:ext>
            </a:extLst>
          </p:cNvPr>
          <p:cNvPicPr>
            <a:picLocks noChangeAspect="1"/>
          </p:cNvPicPr>
          <p:nvPr/>
        </p:nvPicPr>
        <p:blipFill>
          <a:blip r:embed="rId2"/>
          <a:stretch>
            <a:fillRect/>
          </a:stretch>
        </p:blipFill>
        <p:spPr>
          <a:xfrm>
            <a:off x="236220" y="2349500"/>
            <a:ext cx="4200508" cy="3609145"/>
          </a:xfrm>
          <a:prstGeom prst="rect">
            <a:avLst/>
          </a:prstGeom>
        </p:spPr>
      </p:pic>
      <p:pic>
        <p:nvPicPr>
          <p:cNvPr id="8" name="Image 7">
            <a:extLst>
              <a:ext uri="{FF2B5EF4-FFF2-40B4-BE49-F238E27FC236}">
                <a16:creationId xmlns:a16="http://schemas.microsoft.com/office/drawing/2014/main" id="{6B4FBE4E-5512-4D29-A71E-79E2C6AC56B4}"/>
              </a:ext>
            </a:extLst>
          </p:cNvPr>
          <p:cNvPicPr>
            <a:picLocks noChangeAspect="1"/>
          </p:cNvPicPr>
          <p:nvPr/>
        </p:nvPicPr>
        <p:blipFill>
          <a:blip r:embed="rId3"/>
          <a:stretch>
            <a:fillRect/>
          </a:stretch>
        </p:blipFill>
        <p:spPr>
          <a:xfrm>
            <a:off x="4749800" y="2349500"/>
            <a:ext cx="4200508" cy="3535986"/>
          </a:xfrm>
          <a:prstGeom prst="rect">
            <a:avLst/>
          </a:prstGeom>
        </p:spPr>
      </p:pic>
    </p:spTree>
    <p:extLst>
      <p:ext uri="{BB962C8B-B14F-4D97-AF65-F5344CB8AC3E}">
        <p14:creationId xmlns:p14="http://schemas.microsoft.com/office/powerpoint/2010/main" val="2684469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- 2022-BFR-USD</a:t>
            </a:r>
          </a:p>
        </p:txBody>
      </p:sp>
      <p:pic>
        <p:nvPicPr>
          <p:cNvPr id="6" name="Image 5">
            <a:extLst>
              <a:ext uri="{FF2B5EF4-FFF2-40B4-BE49-F238E27FC236}">
                <a16:creationId xmlns:a16="http://schemas.microsoft.com/office/drawing/2014/main" id="{0552BB0C-6C69-4866-B6E7-A722803C94FF}"/>
              </a:ext>
            </a:extLst>
          </p:cNvPr>
          <p:cNvPicPr>
            <a:picLocks noChangeAspect="1"/>
          </p:cNvPicPr>
          <p:nvPr/>
        </p:nvPicPr>
        <p:blipFill>
          <a:blip r:embed="rId2"/>
          <a:stretch>
            <a:fillRect/>
          </a:stretch>
        </p:blipFill>
        <p:spPr>
          <a:xfrm>
            <a:off x="240428" y="2349500"/>
            <a:ext cx="4200508" cy="3535986"/>
          </a:xfrm>
          <a:prstGeom prst="rect">
            <a:avLst/>
          </a:prstGeom>
        </p:spPr>
      </p:pic>
      <p:pic>
        <p:nvPicPr>
          <p:cNvPr id="8" name="Image 7">
            <a:extLst>
              <a:ext uri="{FF2B5EF4-FFF2-40B4-BE49-F238E27FC236}">
                <a16:creationId xmlns:a16="http://schemas.microsoft.com/office/drawing/2014/main" id="{3AAC8109-2247-4327-9A25-E0B4A27D74BF}"/>
              </a:ext>
            </a:extLst>
          </p:cNvPr>
          <p:cNvPicPr>
            <a:picLocks noChangeAspect="1"/>
          </p:cNvPicPr>
          <p:nvPr/>
        </p:nvPicPr>
        <p:blipFill>
          <a:blip r:embed="rId3"/>
          <a:stretch>
            <a:fillRect/>
          </a:stretch>
        </p:blipFill>
        <p:spPr>
          <a:xfrm>
            <a:off x="4747911" y="2355083"/>
            <a:ext cx="4206605" cy="3584759"/>
          </a:xfrm>
          <a:prstGeom prst="rect">
            <a:avLst/>
          </a:prstGeom>
        </p:spPr>
      </p:pic>
    </p:spTree>
    <p:extLst>
      <p:ext uri="{BB962C8B-B14F-4D97-AF65-F5344CB8AC3E}">
        <p14:creationId xmlns:p14="http://schemas.microsoft.com/office/powerpoint/2010/main" val="2999871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B23B321-57F2-4240-ACC9-631540477AF9}"/>
              </a:ext>
            </a:extLst>
          </p:cNvPr>
          <p:cNvPicPr>
            <a:picLocks noChangeAspect="1"/>
          </p:cNvPicPr>
          <p:nvPr/>
        </p:nvPicPr>
        <p:blipFill>
          <a:blip r:embed="rId2"/>
          <a:stretch>
            <a:fillRect/>
          </a:stretch>
        </p:blipFill>
        <p:spPr>
          <a:xfrm>
            <a:off x="127000" y="1524000"/>
            <a:ext cx="8890000" cy="2070913"/>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CAC4088F-2630-4FCA-BCE3-241C86BD95E4}"/>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7C4B54BF-B8FD-4687-83EE-AF85D6CDDD6A}"/>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8" name="Image 7">
            <a:extLst>
              <a:ext uri="{FF2B5EF4-FFF2-40B4-BE49-F238E27FC236}">
                <a16:creationId xmlns:a16="http://schemas.microsoft.com/office/drawing/2014/main" id="{2582CD4D-82A7-48D6-B64A-98652F702148}"/>
              </a:ext>
            </a:extLst>
          </p:cNvPr>
          <p:cNvPicPr>
            <a:picLocks noChangeAspect="1"/>
          </p:cNvPicPr>
          <p:nvPr/>
        </p:nvPicPr>
        <p:blipFill>
          <a:blip r:embed="rId3"/>
          <a:stretch>
            <a:fillRect/>
          </a:stretch>
        </p:blipFill>
        <p:spPr>
          <a:xfrm>
            <a:off x="3127248" y="3134331"/>
            <a:ext cx="5660512" cy="3510337"/>
          </a:xfrm>
          <a:prstGeom prst="rect">
            <a:avLst/>
          </a:prstGeom>
        </p:spPr>
      </p:pic>
    </p:spTree>
    <p:extLst>
      <p:ext uri="{BB962C8B-B14F-4D97-AF65-F5344CB8AC3E}">
        <p14:creationId xmlns:p14="http://schemas.microsoft.com/office/powerpoint/2010/main" val="4177627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220EDBAE-714A-4A6D-93FE-F29196ED9501}"/>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8" name="Image 7">
            <a:extLst>
              <a:ext uri="{FF2B5EF4-FFF2-40B4-BE49-F238E27FC236}">
                <a16:creationId xmlns:a16="http://schemas.microsoft.com/office/drawing/2014/main" id="{9F6CCE9B-CFCB-4A0B-9437-7EB6F75BF868}"/>
              </a:ext>
            </a:extLst>
          </p:cNvPr>
          <p:cNvPicPr>
            <a:picLocks noChangeAspect="1"/>
          </p:cNvPicPr>
          <p:nvPr/>
        </p:nvPicPr>
        <p:blipFill>
          <a:blip r:embed="rId3"/>
          <a:stretch>
            <a:fillRect/>
          </a:stretch>
        </p:blipFill>
        <p:spPr>
          <a:xfrm>
            <a:off x="3191256" y="3100670"/>
            <a:ext cx="5481188" cy="3486331"/>
          </a:xfrm>
          <a:prstGeom prst="rect">
            <a:avLst/>
          </a:prstGeom>
        </p:spPr>
      </p:pic>
    </p:spTree>
    <p:extLst>
      <p:ext uri="{BB962C8B-B14F-4D97-AF65-F5344CB8AC3E}">
        <p14:creationId xmlns:p14="http://schemas.microsoft.com/office/powerpoint/2010/main" val="3516658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5F21EC26-C895-4EF6-8DF1-69E56C1057E4}"/>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115731224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5770</TotalTime>
  <Words>659</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- 2021-PRÊT-CHF</vt:lpstr>
      <vt:lpstr>EURUSD - Historical &amp; Planned</vt:lpstr>
      <vt:lpstr>EURUSD - Synthesis</vt:lpstr>
      <vt:lpstr>EURUSD - 2020</vt:lpstr>
      <vt:lpstr>EURUSD - 2021</vt:lpstr>
      <vt:lpstr>EURUSD - 2021-BFR-USD</vt:lpstr>
      <vt:lpstr>EURUSD - 2022</vt:lpstr>
      <vt:lpstr>EURUSD - 2022-BFR-USD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702</cp:revision>
  <cp:lastPrinted>2012-02-01T10:00:25Z</cp:lastPrinted>
  <dcterms:created xsi:type="dcterms:W3CDTF">2010-04-23T15:09:35Z</dcterms:created>
  <dcterms:modified xsi:type="dcterms:W3CDTF">2022-03-04T12:33:58Z</dcterms:modified>
</cp:coreProperties>
</file>