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19/04/2022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4/19/2022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4/19/2022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4/19/2022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4/19/2022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4/19/2022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4/19/2022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4/19/2022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4/19/2022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4/19/2022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4/19/2022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4/19/2022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4/19/2022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4/19/2022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4/19/2022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4/19/2022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7FC95A2D-2C1F-4626-AA9A-D6ADF3C1B9D2}"/>
              </a:ext>
            </a:extLst>
          </p:cNvPr>
          <p:cNvPicPr>
            <a:picLocks noChangeAspect="1"/>
          </p:cNvPicPr>
          <p:nvPr/>
        </p:nvPicPr>
        <p:blipFill>
          <a:blip r:embed="rId2"/>
          <a:stretch>
            <a:fillRect/>
          </a:stretch>
        </p:blipFill>
        <p:spPr>
          <a:xfrm>
            <a:off x="1030233" y="1234222"/>
            <a:ext cx="7382896" cy="5029636"/>
          </a:xfrm>
          <a:prstGeom prst="rect">
            <a:avLst/>
          </a:prstGeom>
        </p:spPr>
      </p:pic>
    </p:spTree>
    <p:extLst>
      <p:ext uri="{BB962C8B-B14F-4D97-AF65-F5344CB8AC3E}">
        <p14:creationId xmlns:p14="http://schemas.microsoft.com/office/powerpoint/2010/main" val="293123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B3A0197E-819B-4D33-9A35-1074DBA27795}"/>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4EE975DE-4A6D-431D-9BF7-A6EC074D114A}"/>
              </a:ext>
            </a:extLst>
          </p:cNvPr>
          <p:cNvPicPr>
            <a:picLocks noChangeAspect="1"/>
          </p:cNvPicPr>
          <p:nvPr/>
        </p:nvPicPr>
        <p:blipFill>
          <a:blip r:embed="rId3"/>
          <a:stretch>
            <a:fillRect/>
          </a:stretch>
        </p:blipFill>
        <p:spPr>
          <a:xfrm>
            <a:off x="4749800" y="2355287"/>
            <a:ext cx="4206605" cy="3554276"/>
          </a:xfrm>
          <a:prstGeom prst="rect">
            <a:avLst/>
          </a:prstGeom>
        </p:spPr>
      </p:pic>
    </p:spTree>
    <p:extLst>
      <p:ext uri="{BB962C8B-B14F-4D97-AF65-F5344CB8AC3E}">
        <p14:creationId xmlns:p14="http://schemas.microsoft.com/office/powerpoint/2010/main" val="56656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5CFB1664-AADB-4232-A6A8-4204DEBB5B7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642206DA-2D21-45AB-98CA-ADDC3BCABE1B}"/>
              </a:ext>
            </a:extLst>
          </p:cNvPr>
          <p:cNvPicPr>
            <a:picLocks noChangeAspect="1"/>
          </p:cNvPicPr>
          <p:nvPr/>
        </p:nvPicPr>
        <p:blipFill>
          <a:blip r:embed="rId3"/>
          <a:stretch>
            <a:fillRect/>
          </a:stretch>
        </p:blipFill>
        <p:spPr>
          <a:xfrm>
            <a:off x="4749800" y="2353763"/>
            <a:ext cx="4200508" cy="3566469"/>
          </a:xfrm>
          <a:prstGeom prst="rect">
            <a:avLst/>
          </a:prstGeom>
        </p:spPr>
      </p:pic>
    </p:spTree>
    <p:extLst>
      <p:ext uri="{BB962C8B-B14F-4D97-AF65-F5344CB8AC3E}">
        <p14:creationId xmlns:p14="http://schemas.microsoft.com/office/powerpoint/2010/main" val="370965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6" name="Image 5">
            <a:extLst>
              <a:ext uri="{FF2B5EF4-FFF2-40B4-BE49-F238E27FC236}">
                <a16:creationId xmlns:a16="http://schemas.microsoft.com/office/drawing/2014/main" id="{8F8F105C-F37E-4ACD-871C-C10EC5519796}"/>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B67CC6B5-A922-4658-B6C2-5F8BBF92F0A6}"/>
              </a:ext>
            </a:extLst>
          </p:cNvPr>
          <p:cNvPicPr>
            <a:picLocks noChangeAspect="1"/>
          </p:cNvPicPr>
          <p:nvPr/>
        </p:nvPicPr>
        <p:blipFill>
          <a:blip r:embed="rId3"/>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142147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163428E-2801-4F49-947D-865FD9FAEA9D}"/>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86317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8AACF8A-3BE9-433D-B30C-17C0DCCB0718}"/>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48983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0DDDCF6B-B092-4D59-AE28-8AD7181F8BCC}"/>
              </a:ext>
            </a:extLst>
          </p:cNvPr>
          <p:cNvPicPr>
            <a:picLocks noChangeAspect="1"/>
          </p:cNvPicPr>
          <p:nvPr/>
        </p:nvPicPr>
        <p:blipFill>
          <a:blip r:embed="rId2"/>
          <a:stretch>
            <a:fillRect/>
          </a:stretch>
        </p:blipFill>
        <p:spPr>
          <a:xfrm>
            <a:off x="244492" y="2349500"/>
            <a:ext cx="4200508" cy="3542083"/>
          </a:xfrm>
          <a:prstGeom prst="rect">
            <a:avLst/>
          </a:prstGeom>
        </p:spPr>
      </p:pic>
      <p:pic>
        <p:nvPicPr>
          <p:cNvPr id="8" name="Image 7">
            <a:extLst>
              <a:ext uri="{FF2B5EF4-FFF2-40B4-BE49-F238E27FC236}">
                <a16:creationId xmlns:a16="http://schemas.microsoft.com/office/drawing/2014/main" id="{AFBE4982-5A94-4509-A272-C2C6EA3DCEB3}"/>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357711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4596394E-0D62-4D48-B9E6-581B892303D8}"/>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C0BB3378-420F-43CE-BAD2-C567AD1D086C}"/>
              </a:ext>
            </a:extLst>
          </p:cNvPr>
          <p:cNvPicPr>
            <a:picLocks noChangeAspect="1"/>
          </p:cNvPicPr>
          <p:nvPr/>
        </p:nvPicPr>
        <p:blipFill>
          <a:blip r:embed="rId3"/>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100412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4791E44F-386D-42F9-BE5D-2A3EE1450999}"/>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32362F3D-F528-4F92-8C4E-A7C1C1A20E91}"/>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20797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3EF6FAD8-A2ED-49A5-B319-65BFE523241C}"/>
              </a:ext>
            </a:extLst>
          </p:cNvPr>
          <p:cNvPicPr>
            <a:picLocks noChangeAspect="1"/>
          </p:cNvPicPr>
          <p:nvPr/>
        </p:nvPicPr>
        <p:blipFill>
          <a:blip r:embed="rId2"/>
          <a:stretch>
            <a:fillRect/>
          </a:stretch>
        </p:blipFill>
        <p:spPr>
          <a:xfrm>
            <a:off x="240428" y="2356966"/>
            <a:ext cx="4200508" cy="3554276"/>
          </a:xfrm>
          <a:prstGeom prst="rect">
            <a:avLst/>
          </a:prstGeom>
        </p:spPr>
      </p:pic>
      <p:pic>
        <p:nvPicPr>
          <p:cNvPr id="8" name="Image 7">
            <a:extLst>
              <a:ext uri="{FF2B5EF4-FFF2-40B4-BE49-F238E27FC236}">
                <a16:creationId xmlns:a16="http://schemas.microsoft.com/office/drawing/2014/main" id="{3A4C1E1D-08E3-42C6-B6C9-E38A7ED9CA31}"/>
              </a:ext>
            </a:extLst>
          </p:cNvPr>
          <p:cNvPicPr>
            <a:picLocks noChangeAspect="1"/>
          </p:cNvPicPr>
          <p:nvPr/>
        </p:nvPicPr>
        <p:blipFill>
          <a:blip r:embed="rId3"/>
          <a:stretch>
            <a:fillRect/>
          </a:stretch>
        </p:blipFill>
        <p:spPr>
          <a:xfrm>
            <a:off x="4749800" y="2356966"/>
            <a:ext cx="4212701" cy="3621338"/>
          </a:xfrm>
          <a:prstGeom prst="rect">
            <a:avLst/>
          </a:prstGeom>
        </p:spPr>
      </p:pic>
    </p:spTree>
    <p:extLst>
      <p:ext uri="{BB962C8B-B14F-4D97-AF65-F5344CB8AC3E}">
        <p14:creationId xmlns:p14="http://schemas.microsoft.com/office/powerpoint/2010/main" val="424949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6" name="Image 5">
            <a:extLst>
              <a:ext uri="{FF2B5EF4-FFF2-40B4-BE49-F238E27FC236}">
                <a16:creationId xmlns:a16="http://schemas.microsoft.com/office/drawing/2014/main" id="{B9DCC8D6-109A-4C5D-9CF9-D25A94C25D57}"/>
              </a:ext>
            </a:extLst>
          </p:cNvPr>
          <p:cNvPicPr>
            <a:picLocks noChangeAspect="1"/>
          </p:cNvPicPr>
          <p:nvPr/>
        </p:nvPicPr>
        <p:blipFill>
          <a:blip r:embed="rId2"/>
          <a:stretch>
            <a:fillRect/>
          </a:stretch>
        </p:blipFill>
        <p:spPr>
          <a:xfrm>
            <a:off x="232227" y="2349500"/>
            <a:ext cx="4212701" cy="3621338"/>
          </a:xfrm>
          <a:prstGeom prst="rect">
            <a:avLst/>
          </a:prstGeom>
        </p:spPr>
      </p:pic>
      <p:pic>
        <p:nvPicPr>
          <p:cNvPr id="8" name="Image 7">
            <a:extLst>
              <a:ext uri="{FF2B5EF4-FFF2-40B4-BE49-F238E27FC236}">
                <a16:creationId xmlns:a16="http://schemas.microsoft.com/office/drawing/2014/main" id="{F9328D99-FD09-4278-B71A-E9DD4DFE3CC3}"/>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658546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E76E172-C4E6-4CA2-A6F5-DC15B157F357}"/>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73AF4DE-85D9-465E-B2B2-193C68DA938D}"/>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DAE2088-5ED5-4711-809F-6AB36C4773C9}"/>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3" name="Image 2">
            <a:extLst>
              <a:ext uri="{FF2B5EF4-FFF2-40B4-BE49-F238E27FC236}">
                <a16:creationId xmlns:a16="http://schemas.microsoft.com/office/drawing/2014/main" id="{0040605A-4976-4E11-9C8C-52814B78CFD0}"/>
              </a:ext>
            </a:extLst>
          </p:cNvPr>
          <p:cNvPicPr>
            <a:picLocks noChangeAspect="1"/>
          </p:cNvPicPr>
          <p:nvPr/>
        </p:nvPicPr>
        <p:blipFill>
          <a:blip r:embed="rId3"/>
          <a:stretch>
            <a:fillRect/>
          </a:stretch>
        </p:blipFill>
        <p:spPr>
          <a:xfrm>
            <a:off x="2953512" y="3188135"/>
            <a:ext cx="5742432" cy="3311983"/>
          </a:xfrm>
          <a:prstGeom prst="rect">
            <a:avLst/>
          </a:prstGeom>
        </p:spPr>
      </p:pic>
    </p:spTree>
    <p:extLst>
      <p:ext uri="{BB962C8B-B14F-4D97-AF65-F5344CB8AC3E}">
        <p14:creationId xmlns:p14="http://schemas.microsoft.com/office/powerpoint/2010/main" val="331939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BB6DA0C-EAFC-4997-ACEC-8D0542BEB002}"/>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3" name="Image 2">
            <a:extLst>
              <a:ext uri="{FF2B5EF4-FFF2-40B4-BE49-F238E27FC236}">
                <a16:creationId xmlns:a16="http://schemas.microsoft.com/office/drawing/2014/main" id="{62E8378A-8E11-4EE4-9F96-5770AE8CB7B6}"/>
              </a:ext>
            </a:extLst>
          </p:cNvPr>
          <p:cNvPicPr>
            <a:picLocks noChangeAspect="1"/>
          </p:cNvPicPr>
          <p:nvPr/>
        </p:nvPicPr>
        <p:blipFill>
          <a:blip r:embed="rId3"/>
          <a:stretch>
            <a:fillRect/>
          </a:stretch>
        </p:blipFill>
        <p:spPr>
          <a:xfrm>
            <a:off x="2916936" y="3092310"/>
            <a:ext cx="5861304" cy="3357554"/>
          </a:xfrm>
          <a:prstGeom prst="rect">
            <a:avLst/>
          </a:prstGeom>
        </p:spPr>
      </p:pic>
    </p:spTree>
    <p:extLst>
      <p:ext uri="{BB962C8B-B14F-4D97-AF65-F5344CB8AC3E}">
        <p14:creationId xmlns:p14="http://schemas.microsoft.com/office/powerpoint/2010/main" val="271930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9A816B9-7F33-4F7D-AABE-2EA920817D2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91444304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2022-04-19T13:13:14Z</dcterms:modified>
</cp:coreProperties>
</file>