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04/05/2022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29/04/2022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E306042-6515-B775-D7ED-5D793CBAF1EA}"/>
              </a:ext>
            </a:extLst>
          </p:cNvPr>
          <p:cNvPicPr>
            <a:picLocks noChangeAspect="1"/>
          </p:cNvPicPr>
          <p:nvPr/>
        </p:nvPicPr>
        <p:blipFill>
          <a:blip r:embed="rId2"/>
          <a:stretch>
            <a:fillRect/>
          </a:stretch>
        </p:blipFill>
        <p:spPr>
          <a:xfrm>
            <a:off x="811463" y="1270000"/>
            <a:ext cx="7407282" cy="5145470"/>
          </a:xfrm>
          <a:prstGeom prst="rect">
            <a:avLst/>
          </a:prstGeom>
        </p:spPr>
      </p:pic>
    </p:spTree>
    <p:extLst>
      <p:ext uri="{BB962C8B-B14F-4D97-AF65-F5344CB8AC3E}">
        <p14:creationId xmlns:p14="http://schemas.microsoft.com/office/powerpoint/2010/main" val="23652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E9402398-5F03-5964-7ADD-C871849CEE5B}"/>
              </a:ext>
            </a:extLst>
          </p:cNvPr>
          <p:cNvPicPr>
            <a:picLocks noChangeAspect="1"/>
          </p:cNvPicPr>
          <p:nvPr/>
        </p:nvPicPr>
        <p:blipFill>
          <a:blip r:embed="rId2"/>
          <a:stretch>
            <a:fillRect/>
          </a:stretch>
        </p:blipFill>
        <p:spPr>
          <a:xfrm>
            <a:off x="236220" y="2349500"/>
            <a:ext cx="4218798" cy="3645724"/>
          </a:xfrm>
          <a:prstGeom prst="rect">
            <a:avLst/>
          </a:prstGeom>
        </p:spPr>
      </p:pic>
      <p:pic>
        <p:nvPicPr>
          <p:cNvPr id="8" name="Image 7">
            <a:extLst>
              <a:ext uri="{FF2B5EF4-FFF2-40B4-BE49-F238E27FC236}">
                <a16:creationId xmlns:a16="http://schemas.microsoft.com/office/drawing/2014/main" id="{7CC34E4A-B2A1-534D-0572-EE2C21950421}"/>
              </a:ext>
            </a:extLst>
          </p:cNvPr>
          <p:cNvPicPr>
            <a:picLocks noChangeAspect="1"/>
          </p:cNvPicPr>
          <p:nvPr/>
        </p:nvPicPr>
        <p:blipFill>
          <a:blip r:embed="rId3"/>
          <a:stretch>
            <a:fillRect/>
          </a:stretch>
        </p:blipFill>
        <p:spPr>
          <a:xfrm>
            <a:off x="4741815" y="2361693"/>
            <a:ext cx="4212701" cy="3621338"/>
          </a:xfrm>
          <a:prstGeom prst="rect">
            <a:avLst/>
          </a:prstGeom>
        </p:spPr>
      </p:pic>
    </p:spTree>
    <p:extLst>
      <p:ext uri="{BB962C8B-B14F-4D97-AF65-F5344CB8AC3E}">
        <p14:creationId xmlns:p14="http://schemas.microsoft.com/office/powerpoint/2010/main" val="405591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EDF45F36-2C43-C666-0CDD-A9439EA4B985}"/>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43BD9ABC-BCE0-50CC-9E7A-5726124AC0BE}"/>
              </a:ext>
            </a:extLst>
          </p:cNvPr>
          <p:cNvPicPr>
            <a:picLocks noChangeAspect="1"/>
          </p:cNvPicPr>
          <p:nvPr/>
        </p:nvPicPr>
        <p:blipFill>
          <a:blip r:embed="rId3"/>
          <a:stretch>
            <a:fillRect/>
          </a:stretch>
        </p:blipFill>
        <p:spPr>
          <a:xfrm>
            <a:off x="4749800" y="2364432"/>
            <a:ext cx="4206605" cy="3554276"/>
          </a:xfrm>
          <a:prstGeom prst="rect">
            <a:avLst/>
          </a:prstGeom>
        </p:spPr>
      </p:pic>
    </p:spTree>
    <p:extLst>
      <p:ext uri="{BB962C8B-B14F-4D97-AF65-F5344CB8AC3E}">
        <p14:creationId xmlns:p14="http://schemas.microsoft.com/office/powerpoint/2010/main" val="208491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6" name="Image 5">
            <a:extLst>
              <a:ext uri="{FF2B5EF4-FFF2-40B4-BE49-F238E27FC236}">
                <a16:creationId xmlns:a16="http://schemas.microsoft.com/office/drawing/2014/main" id="{02928CEE-225B-B386-0813-F839375DBE22}"/>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A31D0BBE-256A-7B55-5F74-E6FF05268D51}"/>
              </a:ext>
            </a:extLst>
          </p:cNvPr>
          <p:cNvPicPr>
            <a:picLocks noChangeAspect="1"/>
          </p:cNvPicPr>
          <p:nvPr/>
        </p:nvPicPr>
        <p:blipFill>
          <a:blip r:embed="rId3"/>
          <a:stretch>
            <a:fillRect/>
          </a:stretch>
        </p:blipFill>
        <p:spPr>
          <a:xfrm>
            <a:off x="4747911" y="2349500"/>
            <a:ext cx="4206605" cy="3554276"/>
          </a:xfrm>
          <a:prstGeom prst="rect">
            <a:avLst/>
          </a:prstGeom>
        </p:spPr>
      </p:pic>
    </p:spTree>
    <p:extLst>
      <p:ext uri="{BB962C8B-B14F-4D97-AF65-F5344CB8AC3E}">
        <p14:creationId xmlns:p14="http://schemas.microsoft.com/office/powerpoint/2010/main" val="251246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69E2B9E-6D9C-4B00-D5D9-7D979C77C7E2}"/>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16972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3D87A8B-08B7-10EA-EEC7-014E55808F40}"/>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0403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18F8A979-48C4-1BA9-4D47-4C499B920CF3}"/>
              </a:ext>
            </a:extLst>
          </p:cNvPr>
          <p:cNvPicPr>
            <a:picLocks noChangeAspect="1"/>
          </p:cNvPicPr>
          <p:nvPr/>
        </p:nvPicPr>
        <p:blipFill>
          <a:blip r:embed="rId2"/>
          <a:stretch>
            <a:fillRect/>
          </a:stretch>
        </p:blipFill>
        <p:spPr>
          <a:xfrm>
            <a:off x="228235" y="2349500"/>
            <a:ext cx="4212701" cy="3621338"/>
          </a:xfrm>
          <a:prstGeom prst="rect">
            <a:avLst/>
          </a:prstGeom>
        </p:spPr>
      </p:pic>
      <p:pic>
        <p:nvPicPr>
          <p:cNvPr id="8" name="Image 7">
            <a:extLst>
              <a:ext uri="{FF2B5EF4-FFF2-40B4-BE49-F238E27FC236}">
                <a16:creationId xmlns:a16="http://schemas.microsoft.com/office/drawing/2014/main" id="{7046D5D2-8990-23AF-A382-40F77ACACF3A}"/>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188067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65AA8679-AF4E-39C2-DD31-6396251E97C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7F60EB4E-03B4-537E-C2CE-572250BD3495}"/>
              </a:ext>
            </a:extLst>
          </p:cNvPr>
          <p:cNvPicPr>
            <a:picLocks noChangeAspect="1"/>
          </p:cNvPicPr>
          <p:nvPr/>
        </p:nvPicPr>
        <p:blipFill>
          <a:blip r:embed="rId3"/>
          <a:stretch>
            <a:fillRect/>
          </a:stretch>
        </p:blipFill>
        <p:spPr>
          <a:xfrm>
            <a:off x="4703064" y="2349500"/>
            <a:ext cx="4200508" cy="3566469"/>
          </a:xfrm>
          <a:prstGeom prst="rect">
            <a:avLst/>
          </a:prstGeom>
        </p:spPr>
      </p:pic>
    </p:spTree>
    <p:extLst>
      <p:ext uri="{BB962C8B-B14F-4D97-AF65-F5344CB8AC3E}">
        <p14:creationId xmlns:p14="http://schemas.microsoft.com/office/powerpoint/2010/main" val="2226703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63CCF9EF-3FE6-FD7F-79C7-0C572D091CCB}"/>
              </a:ext>
            </a:extLst>
          </p:cNvPr>
          <p:cNvPicPr>
            <a:picLocks noChangeAspect="1"/>
          </p:cNvPicPr>
          <p:nvPr/>
        </p:nvPicPr>
        <p:blipFill>
          <a:blip r:embed="rId2"/>
          <a:stretch>
            <a:fillRect/>
          </a:stretch>
        </p:blipFill>
        <p:spPr>
          <a:xfrm>
            <a:off x="229179" y="2349500"/>
            <a:ext cx="4218798" cy="3645724"/>
          </a:xfrm>
          <a:prstGeom prst="rect">
            <a:avLst/>
          </a:prstGeom>
        </p:spPr>
      </p:pic>
      <p:pic>
        <p:nvPicPr>
          <p:cNvPr id="8" name="Image 7">
            <a:extLst>
              <a:ext uri="{FF2B5EF4-FFF2-40B4-BE49-F238E27FC236}">
                <a16:creationId xmlns:a16="http://schemas.microsoft.com/office/drawing/2014/main" id="{537B16DD-16AA-48DD-2EF1-190BDD8E8C48}"/>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87175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7D9DDA78-44F0-5392-F54D-05D5C860D7B2}"/>
              </a:ext>
            </a:extLst>
          </p:cNvPr>
          <p:cNvPicPr>
            <a:picLocks noChangeAspect="1"/>
          </p:cNvPicPr>
          <p:nvPr/>
        </p:nvPicPr>
        <p:blipFill>
          <a:blip r:embed="rId2"/>
          <a:stretch>
            <a:fillRect/>
          </a:stretch>
        </p:blipFill>
        <p:spPr>
          <a:xfrm>
            <a:off x="240428" y="2349500"/>
            <a:ext cx="4200508" cy="3566469"/>
          </a:xfrm>
          <a:prstGeom prst="rect">
            <a:avLst/>
          </a:prstGeom>
        </p:spPr>
      </p:pic>
      <p:pic>
        <p:nvPicPr>
          <p:cNvPr id="8" name="Image 7">
            <a:extLst>
              <a:ext uri="{FF2B5EF4-FFF2-40B4-BE49-F238E27FC236}">
                <a16:creationId xmlns:a16="http://schemas.microsoft.com/office/drawing/2014/main" id="{9BF05D43-BCD2-D897-FBC0-DD69D09B00AE}"/>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27651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6" name="Image 5">
            <a:extLst>
              <a:ext uri="{FF2B5EF4-FFF2-40B4-BE49-F238E27FC236}">
                <a16:creationId xmlns:a16="http://schemas.microsoft.com/office/drawing/2014/main" id="{DB421B8B-BBF9-7040-5BA8-1D90F1C428DF}"/>
              </a:ext>
            </a:extLst>
          </p:cNvPr>
          <p:cNvPicPr>
            <a:picLocks noChangeAspect="1"/>
          </p:cNvPicPr>
          <p:nvPr/>
        </p:nvPicPr>
        <p:blipFill>
          <a:blip r:embed="rId2"/>
          <a:stretch>
            <a:fillRect/>
          </a:stretch>
        </p:blipFill>
        <p:spPr>
          <a:xfrm>
            <a:off x="236220" y="2349500"/>
            <a:ext cx="4218798" cy="3645724"/>
          </a:xfrm>
          <a:prstGeom prst="rect">
            <a:avLst/>
          </a:prstGeom>
        </p:spPr>
      </p:pic>
      <p:pic>
        <p:nvPicPr>
          <p:cNvPr id="8" name="Image 7">
            <a:extLst>
              <a:ext uri="{FF2B5EF4-FFF2-40B4-BE49-F238E27FC236}">
                <a16:creationId xmlns:a16="http://schemas.microsoft.com/office/drawing/2014/main" id="{B2FDC629-427C-70FE-A288-F31A5C3CE3DA}"/>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33880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0CB7BB4-F121-8E82-7043-7564A132AA90}"/>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164FEB2-33C6-4EA7-8E66-D6ACAB29A98F}"/>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4AEF35B-8677-B584-834A-930804D3B76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D9272DA4-985D-9C44-7A84-719FDE0D07D5}"/>
              </a:ext>
            </a:extLst>
          </p:cNvPr>
          <p:cNvPicPr>
            <a:picLocks noChangeAspect="1"/>
          </p:cNvPicPr>
          <p:nvPr/>
        </p:nvPicPr>
        <p:blipFill>
          <a:blip r:embed="rId3"/>
          <a:stretch>
            <a:fillRect/>
          </a:stretch>
        </p:blipFill>
        <p:spPr>
          <a:xfrm>
            <a:off x="2450592" y="3158001"/>
            <a:ext cx="6465184" cy="3429000"/>
          </a:xfrm>
          <a:prstGeom prst="rect">
            <a:avLst/>
          </a:prstGeom>
        </p:spPr>
      </p:pic>
    </p:spTree>
    <p:extLst>
      <p:ext uri="{BB962C8B-B14F-4D97-AF65-F5344CB8AC3E}">
        <p14:creationId xmlns:p14="http://schemas.microsoft.com/office/powerpoint/2010/main" val="130408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62C6F93-4AAC-7684-184D-AE0CC5BEB281}"/>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3" name="Image 2">
            <a:extLst>
              <a:ext uri="{FF2B5EF4-FFF2-40B4-BE49-F238E27FC236}">
                <a16:creationId xmlns:a16="http://schemas.microsoft.com/office/drawing/2014/main" id="{141BA35A-63D5-DA7F-8C1E-C8A417C02728}"/>
              </a:ext>
            </a:extLst>
          </p:cNvPr>
          <p:cNvPicPr>
            <a:picLocks noChangeAspect="1"/>
          </p:cNvPicPr>
          <p:nvPr/>
        </p:nvPicPr>
        <p:blipFill>
          <a:blip r:embed="rId3"/>
          <a:stretch>
            <a:fillRect/>
          </a:stretch>
        </p:blipFill>
        <p:spPr>
          <a:xfrm>
            <a:off x="2468880" y="3188135"/>
            <a:ext cx="6536173" cy="3556577"/>
          </a:xfrm>
          <a:prstGeom prst="rect">
            <a:avLst/>
          </a:prstGeom>
        </p:spPr>
      </p:pic>
    </p:spTree>
    <p:extLst>
      <p:ext uri="{BB962C8B-B14F-4D97-AF65-F5344CB8AC3E}">
        <p14:creationId xmlns:p14="http://schemas.microsoft.com/office/powerpoint/2010/main" val="407372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D67684F-B8C4-9B65-BFE2-7630014E336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01368038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2022-05-04T09:26:29Z</dcterms:modified>
</cp:coreProperties>
</file>