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08/06/2022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6/8/2022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6/8/2022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6/8/2022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6/8/2022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6/8/2022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6/8/2022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6/8/2022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6/8/2022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6/8/2022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6/8/2022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6/8/2022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6/8/2022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6/8/2022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6/8/2022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6/8/2022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92F7E1EA-768B-6D8D-9012-B3851FAF9047}"/>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69534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1ECF16E7-1CF4-3BCE-971D-7A23EE350AA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D372A015-8F02-8ABA-DE24-C09491308FC5}"/>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298671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EB1D6CDE-6320-58B4-E824-0F98A4E090A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3512D445-6AFB-3180-008A-093A98855531}"/>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247176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6" name="Image 5">
            <a:extLst>
              <a:ext uri="{FF2B5EF4-FFF2-40B4-BE49-F238E27FC236}">
                <a16:creationId xmlns:a16="http://schemas.microsoft.com/office/drawing/2014/main" id="{7B625D4F-E259-7592-09B0-838ADB51681D}"/>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BBE36762-AAC2-F0D8-0E2B-3E2ED8858019}"/>
              </a:ext>
            </a:extLst>
          </p:cNvPr>
          <p:cNvPicPr>
            <a:picLocks noChangeAspect="1"/>
          </p:cNvPicPr>
          <p:nvPr/>
        </p:nvPicPr>
        <p:blipFill>
          <a:blip r:embed="rId3"/>
          <a:stretch>
            <a:fillRect/>
          </a:stretch>
        </p:blipFill>
        <p:spPr>
          <a:xfrm>
            <a:off x="4721681" y="2349190"/>
            <a:ext cx="4200508" cy="3566469"/>
          </a:xfrm>
          <a:prstGeom prst="rect">
            <a:avLst/>
          </a:prstGeom>
        </p:spPr>
      </p:pic>
    </p:spTree>
    <p:extLst>
      <p:ext uri="{BB962C8B-B14F-4D97-AF65-F5344CB8AC3E}">
        <p14:creationId xmlns:p14="http://schemas.microsoft.com/office/powerpoint/2010/main" val="4454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8D1655A-D3CE-20BE-5288-DDCC5D7B15EE}"/>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138003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3729BB2-7B42-7A12-9478-CE61EC82915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03986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3F525416-C4C8-CBF8-1B6B-6396570240C4}"/>
              </a:ext>
            </a:extLst>
          </p:cNvPr>
          <p:cNvPicPr>
            <a:picLocks noChangeAspect="1"/>
          </p:cNvPicPr>
          <p:nvPr/>
        </p:nvPicPr>
        <p:blipFill>
          <a:blip r:embed="rId2"/>
          <a:stretch>
            <a:fillRect/>
          </a:stretch>
        </p:blipFill>
        <p:spPr>
          <a:xfrm>
            <a:off x="240428" y="2356966"/>
            <a:ext cx="4200508" cy="3554276"/>
          </a:xfrm>
          <a:prstGeom prst="rect">
            <a:avLst/>
          </a:prstGeom>
        </p:spPr>
      </p:pic>
      <p:pic>
        <p:nvPicPr>
          <p:cNvPr id="8" name="Image 7">
            <a:extLst>
              <a:ext uri="{FF2B5EF4-FFF2-40B4-BE49-F238E27FC236}">
                <a16:creationId xmlns:a16="http://schemas.microsoft.com/office/drawing/2014/main" id="{2338B4B2-2A63-DFC8-C634-89019C16AD9C}"/>
              </a:ext>
            </a:extLst>
          </p:cNvPr>
          <p:cNvPicPr>
            <a:picLocks noChangeAspect="1"/>
          </p:cNvPicPr>
          <p:nvPr/>
        </p:nvPicPr>
        <p:blipFill>
          <a:blip r:embed="rId3"/>
          <a:stretch>
            <a:fillRect/>
          </a:stretch>
        </p:blipFill>
        <p:spPr>
          <a:xfrm>
            <a:off x="4749800" y="2344773"/>
            <a:ext cx="4200508" cy="3566469"/>
          </a:xfrm>
          <a:prstGeom prst="rect">
            <a:avLst/>
          </a:prstGeom>
        </p:spPr>
      </p:pic>
    </p:spTree>
    <p:extLst>
      <p:ext uri="{BB962C8B-B14F-4D97-AF65-F5344CB8AC3E}">
        <p14:creationId xmlns:p14="http://schemas.microsoft.com/office/powerpoint/2010/main" val="1666464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927A0038-FB8B-4A0B-75C8-3965BD4C17A1}"/>
              </a:ext>
            </a:extLst>
          </p:cNvPr>
          <p:cNvPicPr>
            <a:picLocks noChangeAspect="1"/>
          </p:cNvPicPr>
          <p:nvPr/>
        </p:nvPicPr>
        <p:blipFill>
          <a:blip r:embed="rId2"/>
          <a:stretch>
            <a:fillRect/>
          </a:stretch>
        </p:blipFill>
        <p:spPr>
          <a:xfrm>
            <a:off x="245509" y="2349500"/>
            <a:ext cx="4200508" cy="3572566"/>
          </a:xfrm>
          <a:prstGeom prst="rect">
            <a:avLst/>
          </a:prstGeom>
        </p:spPr>
      </p:pic>
      <p:pic>
        <p:nvPicPr>
          <p:cNvPr id="8" name="Image 7">
            <a:extLst>
              <a:ext uri="{FF2B5EF4-FFF2-40B4-BE49-F238E27FC236}">
                <a16:creationId xmlns:a16="http://schemas.microsoft.com/office/drawing/2014/main" id="{3E7EB391-6705-9429-C34D-5F548E4E4816}"/>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3540792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FD8AF0B6-80DB-FFE2-C823-B592F44D0E04}"/>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843AE14D-41B7-70DD-7E5A-0626519BA977}"/>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4204442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1DD555B7-A79E-4998-866F-FE2EEB8DCB37}"/>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00A0F1CD-132C-99C6-ED1E-2379759AC2E2}"/>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351947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6" name="Image 5">
            <a:extLst>
              <a:ext uri="{FF2B5EF4-FFF2-40B4-BE49-F238E27FC236}">
                <a16:creationId xmlns:a16="http://schemas.microsoft.com/office/drawing/2014/main" id="{D7456997-B59F-F154-ABBC-C8D08EC3E131}"/>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2F02C5B-D03F-7375-A975-5A2C6AE0FA3F}"/>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152384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760E238-5445-8F6B-4DDA-55500FA19ADB}"/>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E91764E-D84A-BA97-6FAC-C6582BCB0C49}"/>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B9AF2C31-BC9C-D181-954F-9A71EFCD786E}"/>
              </a:ext>
            </a:extLst>
          </p:cNvPr>
          <p:cNvPicPr>
            <a:picLocks noChangeAspect="1"/>
          </p:cNvPicPr>
          <p:nvPr/>
        </p:nvPicPr>
        <p:blipFill>
          <a:blip r:embed="rId2"/>
          <a:stretch>
            <a:fillRect/>
          </a:stretch>
        </p:blipFill>
        <p:spPr>
          <a:xfrm>
            <a:off x="71437" y="1102275"/>
            <a:ext cx="6257925" cy="1914525"/>
          </a:xfrm>
          <a:prstGeom prst="rect">
            <a:avLst/>
          </a:prstGeom>
        </p:spPr>
      </p:pic>
      <p:pic>
        <p:nvPicPr>
          <p:cNvPr id="8" name="Image 7">
            <a:extLst>
              <a:ext uri="{FF2B5EF4-FFF2-40B4-BE49-F238E27FC236}">
                <a16:creationId xmlns:a16="http://schemas.microsoft.com/office/drawing/2014/main" id="{C507EC7A-5173-BC57-1BF3-1560DF9E37DB}"/>
              </a:ext>
            </a:extLst>
          </p:cNvPr>
          <p:cNvPicPr>
            <a:picLocks noChangeAspect="1"/>
          </p:cNvPicPr>
          <p:nvPr/>
        </p:nvPicPr>
        <p:blipFill>
          <a:blip r:embed="rId3"/>
          <a:stretch>
            <a:fillRect/>
          </a:stretch>
        </p:blipFill>
        <p:spPr>
          <a:xfrm>
            <a:off x="3255264" y="3116210"/>
            <a:ext cx="5771579" cy="3628502"/>
          </a:xfrm>
          <a:prstGeom prst="rect">
            <a:avLst/>
          </a:prstGeom>
        </p:spPr>
      </p:pic>
    </p:spTree>
    <p:extLst>
      <p:ext uri="{BB962C8B-B14F-4D97-AF65-F5344CB8AC3E}">
        <p14:creationId xmlns:p14="http://schemas.microsoft.com/office/powerpoint/2010/main" val="419462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Image 2">
            <a:extLst>
              <a:ext uri="{FF2B5EF4-FFF2-40B4-BE49-F238E27FC236}">
                <a16:creationId xmlns:a16="http://schemas.microsoft.com/office/drawing/2014/main" id="{71DF36D4-6F66-65E2-8370-1934278463D9}"/>
              </a:ext>
            </a:extLst>
          </p:cNvPr>
          <p:cNvPicPr>
            <a:picLocks noChangeAspect="1"/>
          </p:cNvPicPr>
          <p:nvPr/>
        </p:nvPicPr>
        <p:blipFill>
          <a:blip r:embed="rId2"/>
          <a:stretch>
            <a:fillRect/>
          </a:stretch>
        </p:blipFill>
        <p:spPr>
          <a:xfrm>
            <a:off x="117157" y="1102275"/>
            <a:ext cx="6257925" cy="1914525"/>
          </a:xfrm>
          <a:prstGeom prst="rect">
            <a:avLst/>
          </a:prstGeom>
        </p:spPr>
      </p:pic>
      <p:pic>
        <p:nvPicPr>
          <p:cNvPr id="9" name="Image 8">
            <a:extLst>
              <a:ext uri="{FF2B5EF4-FFF2-40B4-BE49-F238E27FC236}">
                <a16:creationId xmlns:a16="http://schemas.microsoft.com/office/drawing/2014/main" id="{37FCF699-FC4E-BF55-2AB3-798DDD234D61}"/>
              </a:ext>
            </a:extLst>
          </p:cNvPr>
          <p:cNvPicPr>
            <a:picLocks noChangeAspect="1"/>
          </p:cNvPicPr>
          <p:nvPr/>
        </p:nvPicPr>
        <p:blipFill>
          <a:blip r:embed="rId3"/>
          <a:stretch>
            <a:fillRect/>
          </a:stretch>
        </p:blipFill>
        <p:spPr>
          <a:xfrm>
            <a:off x="2907792" y="3079052"/>
            <a:ext cx="6099424" cy="3540847"/>
          </a:xfrm>
          <a:prstGeom prst="rect">
            <a:avLst/>
          </a:prstGeom>
        </p:spPr>
      </p:pic>
    </p:spTree>
    <p:extLst>
      <p:ext uri="{BB962C8B-B14F-4D97-AF65-F5344CB8AC3E}">
        <p14:creationId xmlns:p14="http://schemas.microsoft.com/office/powerpoint/2010/main" val="341048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CFBB336F-BE19-C3DD-062D-B174B33029F2}"/>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9840714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700</cp:revision>
  <cp:lastPrinted>2012-02-01T10:00:25Z</cp:lastPrinted>
  <dcterms:created xsi:type="dcterms:W3CDTF">2010-04-23T15:09:35Z</dcterms:created>
  <dcterms:modified xsi:type="dcterms:W3CDTF">2022-06-08T13:37:29Z</dcterms:modified>
</cp:coreProperties>
</file>