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09" r:id="rId8"/>
    <p:sldId id="510" r:id="rId9"/>
    <p:sldId id="470" r:id="rId10"/>
    <p:sldId id="460" r:id="rId11"/>
    <p:sldId id="497" r:id="rId12"/>
    <p:sldId id="499" r:id="rId13"/>
    <p:sldId id="500" r:id="rId14"/>
    <p:sldId id="501" r:id="rId15"/>
    <p:sldId id="459" r:id="rId16"/>
    <p:sldId id="502" r:id="rId17"/>
    <p:sldId id="504" r:id="rId18"/>
    <p:sldId id="505" r:id="rId19"/>
    <p:sldId id="506" r:id="rId20"/>
    <p:sldId id="507" r:id="rId21"/>
    <p:sldId id="50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12/07/2022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21A21D08-60DA-EE92-5BB0-82E47EB8EEF4}"/>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96833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81FD989B-58D1-2F2D-B0CE-58B27EB5D43C}"/>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382A5270-37F1-DCB4-4E31-B6E0DCF17B5F}"/>
              </a:ext>
            </a:extLst>
          </p:cNvPr>
          <p:cNvPicPr>
            <a:picLocks noChangeAspect="1"/>
          </p:cNvPicPr>
          <p:nvPr/>
        </p:nvPicPr>
        <p:blipFill>
          <a:blip r:embed="rId3"/>
          <a:stretch>
            <a:fillRect/>
          </a:stretch>
        </p:blipFill>
        <p:spPr>
          <a:xfrm>
            <a:off x="4721681" y="2336490"/>
            <a:ext cx="4200508" cy="3566469"/>
          </a:xfrm>
          <a:prstGeom prst="rect">
            <a:avLst/>
          </a:prstGeom>
        </p:spPr>
      </p:pic>
    </p:spTree>
    <p:extLst>
      <p:ext uri="{BB962C8B-B14F-4D97-AF65-F5344CB8AC3E}">
        <p14:creationId xmlns:p14="http://schemas.microsoft.com/office/powerpoint/2010/main" val="365948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5" name="Image 4">
            <a:extLst>
              <a:ext uri="{FF2B5EF4-FFF2-40B4-BE49-F238E27FC236}">
                <a16:creationId xmlns:a16="http://schemas.microsoft.com/office/drawing/2014/main" id="{6458CE78-2D32-3A73-0254-000E5F78CD83}"/>
              </a:ext>
            </a:extLst>
          </p:cNvPr>
          <p:cNvPicPr>
            <a:picLocks noChangeAspect="1"/>
          </p:cNvPicPr>
          <p:nvPr/>
        </p:nvPicPr>
        <p:blipFill>
          <a:blip r:embed="rId2"/>
          <a:stretch>
            <a:fillRect/>
          </a:stretch>
        </p:blipFill>
        <p:spPr>
          <a:xfrm>
            <a:off x="244636" y="2346142"/>
            <a:ext cx="4200508" cy="3572566"/>
          </a:xfrm>
          <a:prstGeom prst="rect">
            <a:avLst/>
          </a:prstGeom>
        </p:spPr>
      </p:pic>
      <p:pic>
        <p:nvPicPr>
          <p:cNvPr id="6" name="Image 5">
            <a:extLst>
              <a:ext uri="{FF2B5EF4-FFF2-40B4-BE49-F238E27FC236}">
                <a16:creationId xmlns:a16="http://schemas.microsoft.com/office/drawing/2014/main" id="{759002A1-81CD-272B-61BF-321A802B3162}"/>
              </a:ext>
            </a:extLst>
          </p:cNvPr>
          <p:cNvPicPr>
            <a:picLocks noChangeAspect="1"/>
          </p:cNvPicPr>
          <p:nvPr/>
        </p:nvPicPr>
        <p:blipFill>
          <a:blip r:embed="rId3"/>
          <a:stretch>
            <a:fillRect/>
          </a:stretch>
        </p:blipFill>
        <p:spPr>
          <a:xfrm>
            <a:off x="4754008" y="2348881"/>
            <a:ext cx="4200508" cy="3566469"/>
          </a:xfrm>
          <a:prstGeom prst="rect">
            <a:avLst/>
          </a:prstGeom>
        </p:spPr>
      </p:pic>
    </p:spTree>
    <p:extLst>
      <p:ext uri="{BB962C8B-B14F-4D97-AF65-F5344CB8AC3E}">
        <p14:creationId xmlns:p14="http://schemas.microsoft.com/office/powerpoint/2010/main" val="100190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- 2021-PRÊT-CHF</a:t>
            </a:r>
          </a:p>
        </p:txBody>
      </p:sp>
      <p:pic>
        <p:nvPicPr>
          <p:cNvPr id="15" name="Image 14">
            <a:extLst>
              <a:ext uri="{FF2B5EF4-FFF2-40B4-BE49-F238E27FC236}">
                <a16:creationId xmlns:a16="http://schemas.microsoft.com/office/drawing/2014/main" id="{C24A37CA-11E2-48A2-F7F7-681F83A3317B}"/>
              </a:ext>
            </a:extLst>
          </p:cNvPr>
          <p:cNvPicPr>
            <a:picLocks noChangeAspect="1"/>
          </p:cNvPicPr>
          <p:nvPr/>
        </p:nvPicPr>
        <p:blipFill>
          <a:blip r:embed="rId2"/>
          <a:stretch>
            <a:fillRect/>
          </a:stretch>
        </p:blipFill>
        <p:spPr>
          <a:xfrm>
            <a:off x="244636" y="2342784"/>
            <a:ext cx="4200508" cy="3572566"/>
          </a:xfrm>
          <a:prstGeom prst="rect">
            <a:avLst/>
          </a:prstGeom>
        </p:spPr>
      </p:pic>
      <p:pic>
        <p:nvPicPr>
          <p:cNvPr id="16" name="Image 15">
            <a:extLst>
              <a:ext uri="{FF2B5EF4-FFF2-40B4-BE49-F238E27FC236}">
                <a16:creationId xmlns:a16="http://schemas.microsoft.com/office/drawing/2014/main" id="{4796CDF6-4D24-FD1B-1299-7AA2BA17A069}"/>
              </a:ext>
            </a:extLst>
          </p:cNvPr>
          <p:cNvPicPr>
            <a:picLocks noChangeAspect="1"/>
          </p:cNvPicPr>
          <p:nvPr/>
        </p:nvPicPr>
        <p:blipFill>
          <a:blip r:embed="rId3"/>
          <a:stretch>
            <a:fillRect/>
          </a:stretch>
        </p:blipFill>
        <p:spPr>
          <a:xfrm>
            <a:off x="4754008" y="2348881"/>
            <a:ext cx="4200508" cy="3566469"/>
          </a:xfrm>
          <a:prstGeom prst="rect">
            <a:avLst/>
          </a:prstGeom>
        </p:spPr>
      </p:pic>
    </p:spTree>
    <p:extLst>
      <p:ext uri="{BB962C8B-B14F-4D97-AF65-F5344CB8AC3E}">
        <p14:creationId xmlns:p14="http://schemas.microsoft.com/office/powerpoint/2010/main" val="347930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0BC9658-DF58-3E8B-0B2F-B1B7249412E5}"/>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61831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7" name="Image 6">
            <a:extLst>
              <a:ext uri="{FF2B5EF4-FFF2-40B4-BE49-F238E27FC236}">
                <a16:creationId xmlns:a16="http://schemas.microsoft.com/office/drawing/2014/main" id="{1C3C5FD7-EA0E-2F85-B373-EA3010B4700A}"/>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66385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Image 6">
            <a:extLst>
              <a:ext uri="{FF2B5EF4-FFF2-40B4-BE49-F238E27FC236}">
                <a16:creationId xmlns:a16="http://schemas.microsoft.com/office/drawing/2014/main" id="{E1702D48-6BC9-CB2D-7845-48816F615515}"/>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C59A458F-B873-6E4B-3A80-3B5B5AAAE58F}"/>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50051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0A5BD55F-3E94-25A7-3913-5CF4F36DBF01}"/>
              </a:ext>
            </a:extLst>
          </p:cNvPr>
          <p:cNvPicPr>
            <a:picLocks noChangeAspect="1"/>
          </p:cNvPicPr>
          <p:nvPr/>
        </p:nvPicPr>
        <p:blipFill>
          <a:blip r:embed="rId2"/>
          <a:stretch>
            <a:fillRect/>
          </a:stretch>
        </p:blipFill>
        <p:spPr>
          <a:xfrm>
            <a:off x="244492" y="2349500"/>
            <a:ext cx="4200508" cy="3572566"/>
          </a:xfrm>
          <a:prstGeom prst="rect">
            <a:avLst/>
          </a:prstGeom>
        </p:spPr>
      </p:pic>
      <p:pic>
        <p:nvPicPr>
          <p:cNvPr id="8" name="Image 7">
            <a:extLst>
              <a:ext uri="{FF2B5EF4-FFF2-40B4-BE49-F238E27FC236}">
                <a16:creationId xmlns:a16="http://schemas.microsoft.com/office/drawing/2014/main" id="{B66CB26B-647D-8692-5782-913B83834419}"/>
              </a:ext>
            </a:extLst>
          </p:cNvPr>
          <p:cNvPicPr>
            <a:picLocks noChangeAspect="1"/>
          </p:cNvPicPr>
          <p:nvPr/>
        </p:nvPicPr>
        <p:blipFill>
          <a:blip r:embed="rId3"/>
          <a:stretch>
            <a:fillRect/>
          </a:stretch>
        </p:blipFill>
        <p:spPr>
          <a:xfrm>
            <a:off x="4721681" y="2352239"/>
            <a:ext cx="4200508" cy="3566469"/>
          </a:xfrm>
          <a:prstGeom prst="rect">
            <a:avLst/>
          </a:prstGeom>
        </p:spPr>
      </p:pic>
    </p:spTree>
    <p:extLst>
      <p:ext uri="{BB962C8B-B14F-4D97-AF65-F5344CB8AC3E}">
        <p14:creationId xmlns:p14="http://schemas.microsoft.com/office/powerpoint/2010/main" val="3494735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7" name="Image 6">
            <a:extLst>
              <a:ext uri="{FF2B5EF4-FFF2-40B4-BE49-F238E27FC236}">
                <a16:creationId xmlns:a16="http://schemas.microsoft.com/office/drawing/2014/main" id="{E00F6D87-423E-40CB-6FE4-E17309B76D30}"/>
              </a:ext>
            </a:extLst>
          </p:cNvPr>
          <p:cNvPicPr>
            <a:picLocks noChangeAspect="1"/>
          </p:cNvPicPr>
          <p:nvPr/>
        </p:nvPicPr>
        <p:blipFill>
          <a:blip r:embed="rId2"/>
          <a:stretch>
            <a:fillRect/>
          </a:stretch>
        </p:blipFill>
        <p:spPr>
          <a:xfrm>
            <a:off x="236220" y="2349500"/>
            <a:ext cx="4206605" cy="3578662"/>
          </a:xfrm>
          <a:prstGeom prst="rect">
            <a:avLst/>
          </a:prstGeom>
        </p:spPr>
      </p:pic>
      <p:pic>
        <p:nvPicPr>
          <p:cNvPr id="8" name="Image 7">
            <a:extLst>
              <a:ext uri="{FF2B5EF4-FFF2-40B4-BE49-F238E27FC236}">
                <a16:creationId xmlns:a16="http://schemas.microsoft.com/office/drawing/2014/main" id="{70D02368-878C-C2A7-6138-97412A2909B9}"/>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398494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7" name="Image 6">
            <a:extLst>
              <a:ext uri="{FF2B5EF4-FFF2-40B4-BE49-F238E27FC236}">
                <a16:creationId xmlns:a16="http://schemas.microsoft.com/office/drawing/2014/main" id="{616B705C-B389-0BEE-959B-62C48762CDF5}"/>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1EA4F086-C398-97C0-72FD-CED70283987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2727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- 2022-BFR-USD</a:t>
            </a:r>
          </a:p>
        </p:txBody>
      </p:sp>
      <p:pic>
        <p:nvPicPr>
          <p:cNvPr id="7" name="Image 6">
            <a:extLst>
              <a:ext uri="{FF2B5EF4-FFF2-40B4-BE49-F238E27FC236}">
                <a16:creationId xmlns:a16="http://schemas.microsoft.com/office/drawing/2014/main" id="{B3B211E3-FECB-FF92-34A5-554E1420E565}"/>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E92D3A97-25BD-E757-1078-3FD5A8340335}"/>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620677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847251C-0F59-9250-1C87-2C4596D3CD53}"/>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FF210F7E-C1E6-54FF-73F2-EDFA40A1E43C}"/>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1103954-A5CC-1E9E-9C1B-FBCC6F0B13EA}"/>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3" name="Image 2">
            <a:extLst>
              <a:ext uri="{FF2B5EF4-FFF2-40B4-BE49-F238E27FC236}">
                <a16:creationId xmlns:a16="http://schemas.microsoft.com/office/drawing/2014/main" id="{9C5D95B4-E54F-8B6A-D924-8691776AD363}"/>
              </a:ext>
            </a:extLst>
          </p:cNvPr>
          <p:cNvPicPr>
            <a:picLocks noChangeAspect="1"/>
          </p:cNvPicPr>
          <p:nvPr/>
        </p:nvPicPr>
        <p:blipFill>
          <a:blip r:embed="rId3"/>
          <a:stretch>
            <a:fillRect/>
          </a:stretch>
        </p:blipFill>
        <p:spPr>
          <a:xfrm>
            <a:off x="2587753" y="3130939"/>
            <a:ext cx="6446896" cy="3613773"/>
          </a:xfrm>
          <a:prstGeom prst="rect">
            <a:avLst/>
          </a:prstGeom>
        </p:spPr>
      </p:pic>
    </p:spTree>
    <p:extLst>
      <p:ext uri="{BB962C8B-B14F-4D97-AF65-F5344CB8AC3E}">
        <p14:creationId xmlns:p14="http://schemas.microsoft.com/office/powerpoint/2010/main" val="117889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1E1E655-E20B-E612-7E43-E05DAA15A5F6}"/>
              </a:ext>
            </a:extLst>
          </p:cNvPr>
          <p:cNvPicPr>
            <a:picLocks noChangeAspect="1"/>
          </p:cNvPicPr>
          <p:nvPr/>
        </p:nvPicPr>
        <p:blipFill>
          <a:blip r:embed="rId2"/>
          <a:stretch>
            <a:fillRect/>
          </a:stretch>
        </p:blipFill>
        <p:spPr>
          <a:xfrm>
            <a:off x="317500" y="1142999"/>
            <a:ext cx="6577024" cy="2012149"/>
          </a:xfrm>
          <a:prstGeom prst="rect">
            <a:avLst/>
          </a:prstGeom>
        </p:spPr>
      </p:pic>
      <p:pic>
        <p:nvPicPr>
          <p:cNvPr id="3" name="Image 2">
            <a:extLst>
              <a:ext uri="{FF2B5EF4-FFF2-40B4-BE49-F238E27FC236}">
                <a16:creationId xmlns:a16="http://schemas.microsoft.com/office/drawing/2014/main" id="{C4A8F8ED-2DA5-0344-E26B-C5735B9B0D25}"/>
              </a:ext>
            </a:extLst>
          </p:cNvPr>
          <p:cNvPicPr>
            <a:picLocks noChangeAspect="1"/>
          </p:cNvPicPr>
          <p:nvPr/>
        </p:nvPicPr>
        <p:blipFill>
          <a:blip r:embed="rId3"/>
          <a:stretch>
            <a:fillRect/>
          </a:stretch>
        </p:blipFill>
        <p:spPr>
          <a:xfrm>
            <a:off x="2917209" y="3155149"/>
            <a:ext cx="6226791" cy="3702851"/>
          </a:xfrm>
          <a:prstGeom prst="rect">
            <a:avLst/>
          </a:prstGeom>
        </p:spPr>
      </p:pic>
    </p:spTree>
    <p:extLst>
      <p:ext uri="{BB962C8B-B14F-4D97-AF65-F5344CB8AC3E}">
        <p14:creationId xmlns:p14="http://schemas.microsoft.com/office/powerpoint/2010/main" val="224288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38508A9-9955-DBA6-096F-A86846FE5DE9}"/>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50257288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- 2021-PRÊT-CHF</vt:lpstr>
      <vt:lpstr>EURUSD - Historical &amp; Planned</vt:lpstr>
      <vt:lpstr>EURUSD - Synthesis</vt:lpstr>
      <vt:lpstr>EURUSD - 2020</vt:lpstr>
      <vt:lpstr>EURUSD - 2021</vt:lpstr>
      <vt:lpstr>EURUSD - 2021-BFR-USD</vt:lpstr>
      <vt:lpstr>EURUSD - 2022</vt:lpstr>
      <vt:lpstr>EURUSD - 2022-BFR-USD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700</cp:revision>
  <cp:lastPrinted>2012-02-01T10:00:25Z</cp:lastPrinted>
  <dcterms:created xsi:type="dcterms:W3CDTF">2010-04-23T15:09:35Z</dcterms:created>
  <dcterms:modified xsi:type="dcterms:W3CDTF">2022-07-12T12:37:25Z</dcterms:modified>
</cp:coreProperties>
</file>