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11/08/2022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29/07/2022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EB7FA8D-41CF-BE1A-2D77-1941C4685896}"/>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06421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E2CD5E2B-50C1-4FAB-7009-2759B19D578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D927BEE-5915-FFB0-A20B-1E4CBEBA2F3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35184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9ED64BA2-B086-E9B9-DFB6-7589DFD7268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76D85A5C-CC27-3E2E-CCC3-53BAC8074DC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45218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7" name="Image 6">
            <a:extLst>
              <a:ext uri="{FF2B5EF4-FFF2-40B4-BE49-F238E27FC236}">
                <a16:creationId xmlns:a16="http://schemas.microsoft.com/office/drawing/2014/main" id="{E1CEC393-5040-2181-CBD0-ECC75EE23B4E}"/>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93276103-7DAA-8F9A-A433-9426974B7D6F}"/>
              </a:ext>
            </a:extLst>
          </p:cNvPr>
          <p:cNvPicPr>
            <a:picLocks noChangeAspect="1"/>
          </p:cNvPicPr>
          <p:nvPr/>
        </p:nvPicPr>
        <p:blipFill>
          <a:blip r:embed="rId3"/>
          <a:stretch>
            <a:fillRect/>
          </a:stretch>
        </p:blipFill>
        <p:spPr>
          <a:xfrm>
            <a:off x="4745592" y="2352239"/>
            <a:ext cx="4200508" cy="3566469"/>
          </a:xfrm>
          <a:prstGeom prst="rect">
            <a:avLst/>
          </a:prstGeom>
        </p:spPr>
      </p:pic>
    </p:spTree>
    <p:extLst>
      <p:ext uri="{BB962C8B-B14F-4D97-AF65-F5344CB8AC3E}">
        <p14:creationId xmlns:p14="http://schemas.microsoft.com/office/powerpoint/2010/main" val="105439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15B6B47-DA89-C388-E3E8-81F46554CD9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70614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9E40256-A7FA-9347-9E68-CDF6830C30F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98208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3CBCCD5C-7472-0848-2D08-03CE5D3149A0}"/>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A92C96E7-3EBB-3C7B-84C9-5D9B94919131}"/>
              </a:ext>
            </a:extLst>
          </p:cNvPr>
          <p:cNvPicPr>
            <a:picLocks noChangeAspect="1"/>
          </p:cNvPicPr>
          <p:nvPr/>
        </p:nvPicPr>
        <p:blipFill>
          <a:blip r:embed="rId3"/>
          <a:stretch>
            <a:fillRect/>
          </a:stretch>
        </p:blipFill>
        <p:spPr>
          <a:xfrm>
            <a:off x="4745592" y="2352239"/>
            <a:ext cx="4200508" cy="3566469"/>
          </a:xfrm>
          <a:prstGeom prst="rect">
            <a:avLst/>
          </a:prstGeom>
        </p:spPr>
      </p:pic>
    </p:spTree>
    <p:extLst>
      <p:ext uri="{BB962C8B-B14F-4D97-AF65-F5344CB8AC3E}">
        <p14:creationId xmlns:p14="http://schemas.microsoft.com/office/powerpoint/2010/main" val="112816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CA3DD135-0643-8DD5-A8B3-B179870CBD2A}"/>
              </a:ext>
            </a:extLst>
          </p:cNvPr>
          <p:cNvPicPr>
            <a:picLocks noChangeAspect="1"/>
          </p:cNvPicPr>
          <p:nvPr/>
        </p:nvPicPr>
        <p:blipFill>
          <a:blip r:embed="rId2"/>
          <a:stretch>
            <a:fillRect/>
          </a:stretch>
        </p:blipFill>
        <p:spPr>
          <a:xfrm>
            <a:off x="244494" y="2349500"/>
            <a:ext cx="4200508" cy="3572566"/>
          </a:xfrm>
          <a:prstGeom prst="rect">
            <a:avLst/>
          </a:prstGeom>
        </p:spPr>
      </p:pic>
      <p:pic>
        <p:nvPicPr>
          <p:cNvPr id="8" name="Image 7">
            <a:extLst>
              <a:ext uri="{FF2B5EF4-FFF2-40B4-BE49-F238E27FC236}">
                <a16:creationId xmlns:a16="http://schemas.microsoft.com/office/drawing/2014/main" id="{0A874466-8BB3-A654-37D3-2C7E11D0AB5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40134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7" name="Image 6">
            <a:extLst>
              <a:ext uri="{FF2B5EF4-FFF2-40B4-BE49-F238E27FC236}">
                <a16:creationId xmlns:a16="http://schemas.microsoft.com/office/drawing/2014/main" id="{CF6A2C06-F2BC-6EC2-2688-461D252F21C9}"/>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95AAF194-E36A-BFC9-FFC3-ECEF3F2BA1E5}"/>
              </a:ext>
            </a:extLst>
          </p:cNvPr>
          <p:cNvPicPr>
            <a:picLocks noChangeAspect="1"/>
          </p:cNvPicPr>
          <p:nvPr/>
        </p:nvPicPr>
        <p:blipFill>
          <a:blip r:embed="rId3"/>
          <a:stretch>
            <a:fillRect/>
          </a:stretch>
        </p:blipFill>
        <p:spPr>
          <a:xfrm>
            <a:off x="4745592" y="2352239"/>
            <a:ext cx="4200508" cy="3566469"/>
          </a:xfrm>
          <a:prstGeom prst="rect">
            <a:avLst/>
          </a:prstGeom>
        </p:spPr>
      </p:pic>
    </p:spTree>
    <p:extLst>
      <p:ext uri="{BB962C8B-B14F-4D97-AF65-F5344CB8AC3E}">
        <p14:creationId xmlns:p14="http://schemas.microsoft.com/office/powerpoint/2010/main" val="53107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7" name="Image 6">
            <a:extLst>
              <a:ext uri="{FF2B5EF4-FFF2-40B4-BE49-F238E27FC236}">
                <a16:creationId xmlns:a16="http://schemas.microsoft.com/office/drawing/2014/main" id="{F390B2FC-DA5D-5897-FE93-689BBC3288D4}"/>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4EA58BE-6A5E-227F-1DE7-3D6F9653FA51}"/>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41375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7" name="Image 6">
            <a:extLst>
              <a:ext uri="{FF2B5EF4-FFF2-40B4-BE49-F238E27FC236}">
                <a16:creationId xmlns:a16="http://schemas.microsoft.com/office/drawing/2014/main" id="{BB18EBE4-4AFB-6C0B-8DC4-E06C8EEFF89B}"/>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9" name="Image 8">
            <a:extLst>
              <a:ext uri="{FF2B5EF4-FFF2-40B4-BE49-F238E27FC236}">
                <a16:creationId xmlns:a16="http://schemas.microsoft.com/office/drawing/2014/main" id="{A6002D3A-771A-8814-DDCE-BBB5F534D377}"/>
              </a:ext>
            </a:extLst>
          </p:cNvPr>
          <p:cNvPicPr>
            <a:picLocks noChangeAspect="1"/>
          </p:cNvPicPr>
          <p:nvPr/>
        </p:nvPicPr>
        <p:blipFill>
          <a:blip r:embed="rId3"/>
          <a:stretch>
            <a:fillRect/>
          </a:stretch>
        </p:blipFill>
        <p:spPr>
          <a:xfrm>
            <a:off x="4707272" y="2349500"/>
            <a:ext cx="4200508" cy="3566469"/>
          </a:xfrm>
          <a:prstGeom prst="rect">
            <a:avLst/>
          </a:prstGeom>
        </p:spPr>
      </p:pic>
    </p:spTree>
    <p:extLst>
      <p:ext uri="{BB962C8B-B14F-4D97-AF65-F5344CB8AC3E}">
        <p14:creationId xmlns:p14="http://schemas.microsoft.com/office/powerpoint/2010/main" val="246297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9DFDE25-1387-2BD4-EF3E-07C0E1817F11}"/>
              </a:ext>
            </a:extLst>
          </p:cNvPr>
          <p:cNvPicPr>
            <a:picLocks noChangeAspect="1"/>
          </p:cNvPicPr>
          <p:nvPr/>
        </p:nvPicPr>
        <p:blipFill>
          <a:blip r:embed="rId2"/>
          <a:stretch>
            <a:fillRect/>
          </a:stretch>
        </p:blipFill>
        <p:spPr>
          <a:xfrm>
            <a:off x="66675" y="1726650"/>
            <a:ext cx="9077325" cy="2114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051EFF6-43D6-9994-6779-04E0E18889FF}"/>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F70CC6C-D837-E383-3768-CFCAC34641DC}"/>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8264109D-7F73-D79F-C968-A61B92AB5746}"/>
              </a:ext>
            </a:extLst>
          </p:cNvPr>
          <p:cNvPicPr>
            <a:picLocks noChangeAspect="1"/>
          </p:cNvPicPr>
          <p:nvPr/>
        </p:nvPicPr>
        <p:blipFill>
          <a:blip r:embed="rId3"/>
          <a:stretch>
            <a:fillRect/>
          </a:stretch>
        </p:blipFill>
        <p:spPr>
          <a:xfrm>
            <a:off x="2247562" y="3175000"/>
            <a:ext cx="6578938" cy="3569712"/>
          </a:xfrm>
          <a:prstGeom prst="rect">
            <a:avLst/>
          </a:prstGeom>
        </p:spPr>
      </p:pic>
    </p:spTree>
    <p:extLst>
      <p:ext uri="{BB962C8B-B14F-4D97-AF65-F5344CB8AC3E}">
        <p14:creationId xmlns:p14="http://schemas.microsoft.com/office/powerpoint/2010/main" val="303503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57E3742-EBFD-7D20-B1A7-FD163932205F}"/>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6EFEE45B-2802-26C3-CE70-021D9D047467}"/>
              </a:ext>
            </a:extLst>
          </p:cNvPr>
          <p:cNvPicPr>
            <a:picLocks noChangeAspect="1"/>
          </p:cNvPicPr>
          <p:nvPr/>
        </p:nvPicPr>
        <p:blipFill>
          <a:blip r:embed="rId3"/>
          <a:stretch>
            <a:fillRect/>
          </a:stretch>
        </p:blipFill>
        <p:spPr>
          <a:xfrm>
            <a:off x="2162175" y="3175000"/>
            <a:ext cx="6781800" cy="3569712"/>
          </a:xfrm>
          <a:prstGeom prst="rect">
            <a:avLst/>
          </a:prstGeom>
        </p:spPr>
      </p:pic>
    </p:spTree>
    <p:extLst>
      <p:ext uri="{BB962C8B-B14F-4D97-AF65-F5344CB8AC3E}">
        <p14:creationId xmlns:p14="http://schemas.microsoft.com/office/powerpoint/2010/main" val="425636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D387C30-3661-1222-C5FE-2A30CA1144D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13371677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2022-08-11T15:12:24Z</dcterms:modified>
</cp:coreProperties>
</file>