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506" r:id="rId8"/>
    <p:sldId id="507" r:id="rId9"/>
    <p:sldId id="470" r:id="rId10"/>
    <p:sldId id="460" r:id="rId11"/>
    <p:sldId id="497" r:id="rId12"/>
    <p:sldId id="499" r:id="rId13"/>
    <p:sldId id="500" r:id="rId14"/>
    <p:sldId id="459" r:id="rId15"/>
    <p:sldId id="501" r:id="rId16"/>
    <p:sldId id="503" r:id="rId17"/>
    <p:sldId id="504" r:id="rId18"/>
    <p:sldId id="505"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22/09/2022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9/22/2022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9/22/2022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9/22/2022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9/22/2022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9/22/2022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9/22/2022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9/22/2022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9/22/2022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9/22/2022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9/22/2022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9/22/2022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9/22/2022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9/22/2022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9/22/2022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1D7F8AD1-9423-4914-1AF9-FFF1AEAE3B23}"/>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04392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913903BB-95C7-A3CD-9FA6-DCC29B2F9BE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DA82FDA-CA28-90E1-CC7E-0E69F2678EBE}"/>
              </a:ext>
            </a:extLst>
          </p:cNvPr>
          <p:cNvPicPr>
            <a:picLocks noChangeAspect="1"/>
          </p:cNvPicPr>
          <p:nvPr/>
        </p:nvPicPr>
        <p:blipFill>
          <a:blip r:embed="rId3"/>
          <a:stretch>
            <a:fillRect/>
          </a:stretch>
        </p:blipFill>
        <p:spPr>
          <a:xfrm>
            <a:off x="4707272" y="2352239"/>
            <a:ext cx="4200508" cy="3566469"/>
          </a:xfrm>
          <a:prstGeom prst="rect">
            <a:avLst/>
          </a:prstGeom>
        </p:spPr>
      </p:pic>
    </p:spTree>
    <p:extLst>
      <p:ext uri="{BB962C8B-B14F-4D97-AF65-F5344CB8AC3E}">
        <p14:creationId xmlns:p14="http://schemas.microsoft.com/office/powerpoint/2010/main" val="222826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54C852F8-857C-EE76-F8BF-F9B2E42AEED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D1D72FB-0B67-F0AF-4AFE-EE8AD0E1122C}"/>
              </a:ext>
            </a:extLst>
          </p:cNvPr>
          <p:cNvPicPr>
            <a:picLocks noChangeAspect="1"/>
          </p:cNvPicPr>
          <p:nvPr/>
        </p:nvPicPr>
        <p:blipFill>
          <a:blip r:embed="rId3"/>
          <a:stretch>
            <a:fillRect/>
          </a:stretch>
        </p:blipFill>
        <p:spPr>
          <a:xfrm>
            <a:off x="4703066" y="2352239"/>
            <a:ext cx="4200508" cy="3566469"/>
          </a:xfrm>
          <a:prstGeom prst="rect">
            <a:avLst/>
          </a:prstGeom>
        </p:spPr>
      </p:pic>
    </p:spTree>
    <p:extLst>
      <p:ext uri="{BB962C8B-B14F-4D97-AF65-F5344CB8AC3E}">
        <p14:creationId xmlns:p14="http://schemas.microsoft.com/office/powerpoint/2010/main" val="382906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D1B5200-BB8F-2946-CE0D-8868C7C3548E}"/>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980102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40501C1E-E059-1F62-27F7-37D9D3978091}"/>
              </a:ext>
            </a:extLst>
          </p:cNvPr>
          <p:cNvPicPr>
            <a:picLocks noChangeAspect="1"/>
          </p:cNvPicPr>
          <p:nvPr/>
        </p:nvPicPr>
        <p:blipFill>
          <a:blip r:embed="rId2"/>
          <a:stretch>
            <a:fillRect/>
          </a:stretch>
        </p:blipFill>
        <p:spPr>
          <a:xfrm>
            <a:off x="825500" y="1269564"/>
            <a:ext cx="7376799" cy="5029636"/>
          </a:xfrm>
          <a:prstGeom prst="rect">
            <a:avLst/>
          </a:prstGeom>
        </p:spPr>
      </p:pic>
    </p:spTree>
    <p:extLst>
      <p:ext uri="{BB962C8B-B14F-4D97-AF65-F5344CB8AC3E}">
        <p14:creationId xmlns:p14="http://schemas.microsoft.com/office/powerpoint/2010/main" val="408987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6E0DF37E-F56B-FDDF-BB2D-8C1C9434F9B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B84FFA8-2848-B894-4BAD-AEBA76C6FDB2}"/>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266317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33514488-12AC-8BED-25A4-C52EF50D055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4E88230-514E-F3BA-B6EA-F45FC6D68D78}"/>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21395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CA78D424-CDC1-6C12-FED7-F22524AE98C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1E790C4-0F63-9148-3C1F-B9F4CCA96A3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43014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5D47C60-4093-C9D6-3504-0D5454641FE8}"/>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4A51DC1-0DFC-5854-1FD4-6F7230507D92}"/>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803B247-5861-492C-7D5E-631A5C5FB184}"/>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10" name="Image 9">
            <a:extLst>
              <a:ext uri="{FF2B5EF4-FFF2-40B4-BE49-F238E27FC236}">
                <a16:creationId xmlns:a16="http://schemas.microsoft.com/office/drawing/2014/main" id="{AF64643D-44F0-62CB-F133-380152BD8EEC}"/>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13757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6A77FC5-ABCF-8C27-D7DD-C0770032D499}"/>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10" name="Image 9">
            <a:extLst>
              <a:ext uri="{FF2B5EF4-FFF2-40B4-BE49-F238E27FC236}">
                <a16:creationId xmlns:a16="http://schemas.microsoft.com/office/drawing/2014/main" id="{C1780385-C7B8-3971-DA2A-7CC46114D97E}"/>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195513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41E5861-1121-8639-E22D-610082AF4711}"/>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0724885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5694</TotalTime>
  <Words>650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Mehdi FOICHE</cp:lastModifiedBy>
  <cp:revision>700</cp:revision>
  <cp:lastPrinted>2012-02-01T10:00:25Z</cp:lastPrinted>
  <dcterms:created xsi:type="dcterms:W3CDTF">2010-04-23T15:09:35Z</dcterms:created>
  <dcterms:modified xsi:type="dcterms:W3CDTF">2022-09-22T08:00:07Z</dcterms:modified>
</cp:coreProperties>
</file>