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506" r:id="rId8"/>
    <p:sldId id="507" r:id="rId9"/>
    <p:sldId id="470" r:id="rId10"/>
    <p:sldId id="460" r:id="rId11"/>
    <p:sldId id="497" r:id="rId12"/>
    <p:sldId id="499" r:id="rId13"/>
    <p:sldId id="500" r:id="rId14"/>
    <p:sldId id="459" r:id="rId15"/>
    <p:sldId id="501" r:id="rId16"/>
    <p:sldId id="503" r:id="rId17"/>
    <p:sldId id="504" r:id="rId18"/>
    <p:sldId id="505"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E03253DC-D556-C82D-E463-1E233FC34BEB}"/>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08077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D1353EB3-78C6-095E-5CE8-FA3C0502752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4FA0C97-89C3-664B-E2B5-C5AC7384806E}"/>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11438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64CDC46A-1523-DA0F-2AE9-E00F87AC5C6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B434CED-B7DC-7C2D-A420-CD365475EEA9}"/>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56817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197FE5F-E322-4448-5391-708B625CAE99}"/>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23480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6" name="Image 5">
            <a:extLst>
              <a:ext uri="{FF2B5EF4-FFF2-40B4-BE49-F238E27FC236}">
                <a16:creationId xmlns:a16="http://schemas.microsoft.com/office/drawing/2014/main" id="{11BD9F92-2E86-4781-937C-0837C71F37F8}"/>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79620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C85D4081-2AA6-4ADD-58F5-A6DED527DB2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7B4A446-DDD8-9C6B-62AC-B9DD493CB54C}"/>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965761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BD44B0DF-FA2F-3220-2550-EC2D3274AEF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09936FFD-BFAD-5593-6EF9-02DEDCF85DA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92725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D2AF1E4C-A445-B9D4-302E-90C7D4696F0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3AE6BF0-319A-6DB5-FBB2-12724DA3F298}"/>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556371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3C54FF5-06F8-4532-D748-599FB418E0D0}"/>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3FBB532-E91D-C39D-617B-EE465C09C79D}"/>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D3D9080-CD44-D750-8CE1-E4C5CF3147D7}"/>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3" name="Image 2">
            <a:extLst>
              <a:ext uri="{FF2B5EF4-FFF2-40B4-BE49-F238E27FC236}">
                <a16:creationId xmlns:a16="http://schemas.microsoft.com/office/drawing/2014/main" id="{3CDB6678-4A3F-7C1F-0232-D62254AEC2D7}"/>
              </a:ext>
            </a:extLst>
          </p:cNvPr>
          <p:cNvPicPr>
            <a:picLocks noChangeAspect="1"/>
          </p:cNvPicPr>
          <p:nvPr/>
        </p:nvPicPr>
        <p:blipFill>
          <a:blip r:embed="rId3"/>
          <a:stretch>
            <a:fillRect/>
          </a:stretch>
        </p:blipFill>
        <p:spPr>
          <a:xfrm>
            <a:off x="3090672" y="3188135"/>
            <a:ext cx="5586984" cy="3432893"/>
          </a:xfrm>
          <a:prstGeom prst="rect">
            <a:avLst/>
          </a:prstGeom>
        </p:spPr>
      </p:pic>
    </p:spTree>
    <p:extLst>
      <p:ext uri="{BB962C8B-B14F-4D97-AF65-F5344CB8AC3E}">
        <p14:creationId xmlns:p14="http://schemas.microsoft.com/office/powerpoint/2010/main" val="284892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84E0951-E06F-ABC4-3D43-0AC80BD08736}"/>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19425B88-5688-F886-A6F6-24DB8B1C0693}"/>
              </a:ext>
            </a:extLst>
          </p:cNvPr>
          <p:cNvPicPr>
            <a:picLocks noChangeAspect="1"/>
          </p:cNvPicPr>
          <p:nvPr/>
        </p:nvPicPr>
        <p:blipFill>
          <a:blip r:embed="rId3"/>
          <a:stretch>
            <a:fillRect/>
          </a:stretch>
        </p:blipFill>
        <p:spPr>
          <a:xfrm>
            <a:off x="3429000" y="3174999"/>
            <a:ext cx="5243444" cy="3429001"/>
          </a:xfrm>
          <a:prstGeom prst="rect">
            <a:avLst/>
          </a:prstGeom>
        </p:spPr>
      </p:pic>
    </p:spTree>
    <p:extLst>
      <p:ext uri="{BB962C8B-B14F-4D97-AF65-F5344CB8AC3E}">
        <p14:creationId xmlns:p14="http://schemas.microsoft.com/office/powerpoint/2010/main" val="168375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2DD44CC-333B-1E53-0D81-E5AF899A324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00565317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650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700</cp:revision>
  <cp:lastPrinted>2012-02-01T10:00:25Z</cp:lastPrinted>
  <dcterms:created xsi:type="dcterms:W3CDTF">2010-04-23T15:09:35Z</dcterms:created>
  <dcterms:modified xsi:type="dcterms:W3CDTF">2022-11-02T14:51:20Z</dcterms:modified>
</cp:coreProperties>
</file>