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506" r:id="rId8"/>
    <p:sldId id="507" r:id="rId9"/>
    <p:sldId id="470" r:id="rId10"/>
    <p:sldId id="460" r:id="rId11"/>
    <p:sldId id="497" r:id="rId12"/>
    <p:sldId id="499" r:id="rId13"/>
    <p:sldId id="500" r:id="rId14"/>
    <p:sldId id="459" r:id="rId15"/>
    <p:sldId id="501" r:id="rId16"/>
    <p:sldId id="503" r:id="rId17"/>
    <p:sldId id="504" r:id="rId18"/>
    <p:sldId id="505"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3B1C3EE-034C-3438-89AF-6E1294F395CF}"/>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26235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BA00978E-6D0D-272D-3CC1-4D7F36CA8CE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EFB81B0-963C-B28A-2B25-2DA6B056A3B9}"/>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61696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4F349E8E-60CB-5902-37DA-DDB7B699822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C926DB3-CAC3-6F3F-9843-359332BDC9FA}"/>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400451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E95B993-2157-50D0-F9A1-0E47151AF93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5747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29D015A5-33BD-FF88-A66D-4E7242C65182}"/>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89085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7A6C8E8E-FA3D-9161-DFD2-0F455A29C8B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A0F3D84-09A4-093F-F0CF-C9E918C9B783}"/>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8245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FCE41BF7-8397-7A99-1C3C-7E9DFFF8875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2166C3E-0C98-F584-B65F-C72B8A51317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078033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E64496F4-8592-D0F6-F222-2428064BA21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4DD0C9A4-F3B8-350C-659B-D59CD985329B}"/>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51075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EE143EB-3D17-98CE-2AF0-B4D3D4852DB1}"/>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5B102EC-0CBD-A481-FD52-F49854C0763D}"/>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6B14A17-17EC-24E6-542D-59FB34BC7E73}"/>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9" name="Image 8">
            <a:extLst>
              <a:ext uri="{FF2B5EF4-FFF2-40B4-BE49-F238E27FC236}">
                <a16:creationId xmlns:a16="http://schemas.microsoft.com/office/drawing/2014/main" id="{F17F0FF4-081C-C56B-E358-19E7F964ED98}"/>
              </a:ext>
            </a:extLst>
          </p:cNvPr>
          <p:cNvPicPr>
            <a:picLocks noChangeAspect="1"/>
          </p:cNvPicPr>
          <p:nvPr/>
        </p:nvPicPr>
        <p:blipFill>
          <a:blip r:embed="rId3"/>
          <a:stretch>
            <a:fillRect/>
          </a:stretch>
        </p:blipFill>
        <p:spPr>
          <a:xfrm>
            <a:off x="3498522" y="3188135"/>
            <a:ext cx="5133277" cy="3407959"/>
          </a:xfrm>
          <a:prstGeom prst="rect">
            <a:avLst/>
          </a:prstGeom>
        </p:spPr>
      </p:pic>
    </p:spTree>
    <p:extLst>
      <p:ext uri="{BB962C8B-B14F-4D97-AF65-F5344CB8AC3E}">
        <p14:creationId xmlns:p14="http://schemas.microsoft.com/office/powerpoint/2010/main" val="364095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78675C9-0AEA-8157-F0FD-02FDDF1AD33A}"/>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496E49C2-3432-CF08-C8AC-4291587A2D04}"/>
              </a:ext>
            </a:extLst>
          </p:cNvPr>
          <p:cNvPicPr>
            <a:picLocks noChangeAspect="1"/>
          </p:cNvPicPr>
          <p:nvPr/>
        </p:nvPicPr>
        <p:blipFill>
          <a:blip r:embed="rId3"/>
          <a:stretch>
            <a:fillRect/>
          </a:stretch>
        </p:blipFill>
        <p:spPr>
          <a:xfrm rot="10800000" flipH="1" flipV="1">
            <a:off x="3498862" y="3188135"/>
            <a:ext cx="5132597" cy="3408048"/>
          </a:xfrm>
          <a:prstGeom prst="rect">
            <a:avLst/>
          </a:prstGeom>
        </p:spPr>
      </p:pic>
    </p:spTree>
    <p:extLst>
      <p:ext uri="{BB962C8B-B14F-4D97-AF65-F5344CB8AC3E}">
        <p14:creationId xmlns:p14="http://schemas.microsoft.com/office/powerpoint/2010/main" val="213581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43107BE-7E8D-F778-E55F-B14D5ED8600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8412360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650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701</cp:revision>
  <cp:lastPrinted>2012-02-01T10:00:25Z</cp:lastPrinted>
  <dcterms:created xsi:type="dcterms:W3CDTF">2010-04-23T15:09:35Z</dcterms:created>
  <dcterms:modified xsi:type="dcterms:W3CDTF">2022-11-04T08:52:24Z</dcterms:modified>
</cp:coreProperties>
</file>