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06" r:id="rId8"/>
    <p:sldId id="507" r:id="rId9"/>
    <p:sldId id="470" r:id="rId10"/>
    <p:sldId id="460" r:id="rId11"/>
    <p:sldId id="497" r:id="rId12"/>
    <p:sldId id="499" r:id="rId13"/>
    <p:sldId id="500" r:id="rId14"/>
    <p:sldId id="459" r:id="rId15"/>
    <p:sldId id="501" r:id="rId16"/>
    <p:sldId id="503" r:id="rId17"/>
    <p:sldId id="504" r:id="rId18"/>
    <p:sldId id="50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12/5/2022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12/5/2022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12/5/2022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12/5/2022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12/5/2022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12/5/2022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12/5/2022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12/5/2022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12/5/2022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12/5/2022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12/5/2022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12/5/2022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12/5/2022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12/5/2022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12/5/2022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03BAF1FD-48AA-C0D6-4CDE-DC5099B1E554}"/>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95841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080EAC69-F3E9-22A1-14C8-E3BDDDFA76D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1B1DEB1-D2FE-8E03-6399-2041D9CD9CC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67953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818F2B0F-4EA3-C140-C1D1-493C559BD5D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1C493FA-0ABA-3F9D-28FE-69459767FE6A}"/>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83406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410830E-E8B9-2797-2292-344681AC2978}"/>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68427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CC6D0F5-F79D-3F45-2285-079AAAA45EB9}"/>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51076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48958EC3-8273-F8CA-7E35-2BF44C4BE761}"/>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61653081-6E6A-5D89-117E-C7A079718727}"/>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39007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79F25CFB-9DC6-A013-7B20-F8B535B1930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ADC4BB35-347B-4629-0D59-1FB57CC6CE9C}"/>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302444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E22FD662-2CB2-7916-C84D-8C871DD0A849}"/>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10" name="Image 9">
            <a:extLst>
              <a:ext uri="{FF2B5EF4-FFF2-40B4-BE49-F238E27FC236}">
                <a16:creationId xmlns:a16="http://schemas.microsoft.com/office/drawing/2014/main" id="{19669CDB-273C-7C2F-E770-02B5AF10DD34}"/>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18139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66D4376-F34D-D6FD-2594-A479C1D5BCF3}"/>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E6BC691-5005-E241-A999-502E76D7D1D3}"/>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6A104DE-14AB-4EB5-5F2F-751F186E921F}"/>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080EFF0C-E512-0A10-89D4-9E8190F17CC9}"/>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86369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0B9D263-828C-2990-66B5-B29B8FEEB2D2}"/>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1E5399E0-7401-03EC-A79E-A9B7B5DB39A3}"/>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52239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A1492E5-2DF1-4977-29B8-C4058908F36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61561839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650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700</cp:revision>
  <cp:lastPrinted>2012-02-01T10:00:25Z</cp:lastPrinted>
  <dcterms:created xsi:type="dcterms:W3CDTF">2010-04-23T15:09:35Z</dcterms:created>
  <dcterms:modified xsi:type="dcterms:W3CDTF">2022-12-05T08:51:23Z</dcterms:modified>
</cp:coreProperties>
</file>