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506" r:id="rId8"/>
    <p:sldId id="507" r:id="rId9"/>
    <p:sldId id="470" r:id="rId10"/>
    <p:sldId id="460" r:id="rId11"/>
    <p:sldId id="497" r:id="rId12"/>
    <p:sldId id="499" r:id="rId13"/>
    <p:sldId id="500" r:id="rId14"/>
    <p:sldId id="459" r:id="rId15"/>
    <p:sldId id="501" r:id="rId16"/>
    <p:sldId id="503" r:id="rId17"/>
    <p:sldId id="504" r:id="rId18"/>
    <p:sldId id="505"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30/12/2022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742C848-A641-6967-E6FC-1B488D4DBE7A}"/>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42271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48EADC23-8D09-2844-E658-D28EEE95655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D67AC2AA-53C3-EFEC-A79D-64CFEE40783D}"/>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630486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E0A9D123-44B3-3001-7391-8C4BB4BE7E8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131F0AC2-33D6-45C9-52F1-921DE5418DBD}"/>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54989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A28241B-9410-080C-3DE0-B428A68852A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22657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0D81FE2E-7908-2831-F05F-D57F1036AB1D}"/>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3018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64112B55-7E20-08EA-AFA4-76C42DFBB70D}"/>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C94C368-88A5-17CE-AD58-9C3B019E76A2}"/>
              </a:ext>
            </a:extLst>
          </p:cNvPr>
          <p:cNvPicPr>
            <a:picLocks noChangeAspect="1"/>
          </p:cNvPicPr>
          <p:nvPr/>
        </p:nvPicPr>
        <p:blipFill>
          <a:blip r:embed="rId3"/>
          <a:stretch>
            <a:fillRect/>
          </a:stretch>
        </p:blipFill>
        <p:spPr>
          <a:xfrm>
            <a:off x="4749800" y="2335628"/>
            <a:ext cx="4206605" cy="3596952"/>
          </a:xfrm>
          <a:prstGeom prst="rect">
            <a:avLst/>
          </a:prstGeom>
        </p:spPr>
      </p:pic>
    </p:spTree>
    <p:extLst>
      <p:ext uri="{BB962C8B-B14F-4D97-AF65-F5344CB8AC3E}">
        <p14:creationId xmlns:p14="http://schemas.microsoft.com/office/powerpoint/2010/main" val="522102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D929A70D-C7CB-4C9E-A6BF-3AB08C261BA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8A8B1B6-90AF-FC4D-03F8-FFD0AEA7AF46}"/>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71415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9CC94FAB-B4B5-7C1B-CA10-3F936DC4480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91EA494-D045-D5E6-7C67-3C9AD5CD63DC}"/>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91173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34F0A34C-69DA-9CE5-1BFE-D8835BAADABB}"/>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D295E8D6-FF42-33DC-51E9-5BD52D5566AD}"/>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3BCF48E-576C-181C-5389-4AFD94A5778D}"/>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9CA0314D-FDFF-26CC-B690-E37E05EF565C}"/>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330910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60E7D3E-636B-71C4-7917-05C70391A06D}"/>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5A52655A-5481-1F6B-6795-5304C70ED8D7}"/>
              </a:ext>
            </a:extLst>
          </p:cNvPr>
          <p:cNvPicPr>
            <a:picLocks noChangeAspect="1"/>
          </p:cNvPicPr>
          <p:nvPr/>
        </p:nvPicPr>
        <p:blipFill>
          <a:blip r:embed="rId3"/>
          <a:stretch>
            <a:fillRect/>
          </a:stretch>
        </p:blipFill>
        <p:spPr>
          <a:xfrm>
            <a:off x="3429000" y="3175000"/>
            <a:ext cx="5243444" cy="3429000"/>
          </a:xfrm>
          <a:prstGeom prst="rect">
            <a:avLst/>
          </a:prstGeom>
        </p:spPr>
      </p:pic>
    </p:spTree>
    <p:extLst>
      <p:ext uri="{BB962C8B-B14F-4D97-AF65-F5344CB8AC3E}">
        <p14:creationId xmlns:p14="http://schemas.microsoft.com/office/powerpoint/2010/main" val="4131868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181923E-C5C4-FF2C-5F7E-9D017D6CE3A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49937815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Fabian THAQI</cp:lastModifiedBy>
  <cp:revision>700</cp:revision>
  <cp:lastPrinted>2012-02-01T10:00:25Z</cp:lastPrinted>
  <dcterms:created xsi:type="dcterms:W3CDTF">2010-04-23T15:09:35Z</dcterms:created>
  <dcterms:modified xsi:type="dcterms:W3CDTF">2023-01-12T14:27:23Z</dcterms:modified>
</cp:coreProperties>
</file>