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3"/>
  </p:notesMasterIdLst>
  <p:sldIdLst>
    <p:sldId id="256" r:id="rId3"/>
    <p:sldId id="466" r:id="rId4"/>
    <p:sldId id="476" r:id="rId5"/>
    <p:sldId id="493" r:id="rId6"/>
    <p:sldId id="494" r:id="rId7"/>
    <p:sldId id="470" r:id="rId8"/>
    <p:sldId id="497" r:id="rId9"/>
    <p:sldId id="499" r:id="rId10"/>
    <p:sldId id="500" r:id="rId11"/>
    <p:sldId id="501" r:id="rId12"/>
    <p:sldId id="502" r:id="rId13"/>
    <p:sldId id="503" r:id="rId14"/>
    <p:sldId id="505" r:id="rId15"/>
    <p:sldId id="506" r:id="rId16"/>
    <p:sldId id="507" r:id="rId17"/>
    <p:sldId id="508" r:id="rId18"/>
    <p:sldId id="509" r:id="rId19"/>
    <p:sldId id="510" r:id="rId20"/>
    <p:sldId id="409" r:id="rId21"/>
    <p:sldId id="410" r:id="rId2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0" d="100"/>
          <a:sy n="100" d="100"/>
        </p:scale>
        <p:origin x="2094" y="8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28/03/2023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526507"/>
            <a:ext cx="2090738" cy="103989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836812" y="338002"/>
            <a:ext cx="816563" cy="40614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- 2021-PRET-CHF</a:t>
            </a:r>
          </a:p>
        </p:txBody>
      </p:sp>
      <p:pic>
        <p:nvPicPr>
          <p:cNvPr id="6" name="Image 5">
            <a:extLst>
              <a:ext uri="{FF2B5EF4-FFF2-40B4-BE49-F238E27FC236}">
                <a16:creationId xmlns:a16="http://schemas.microsoft.com/office/drawing/2014/main" id="{BB715DE7-69EF-D817-65F0-42B5C76574A8}"/>
              </a:ext>
            </a:extLst>
          </p:cNvPr>
          <p:cNvPicPr>
            <a:picLocks noChangeAspect="1"/>
          </p:cNvPicPr>
          <p:nvPr/>
        </p:nvPicPr>
        <p:blipFill>
          <a:blip r:embed="rId2"/>
          <a:stretch>
            <a:fillRect/>
          </a:stretch>
        </p:blipFill>
        <p:spPr>
          <a:xfrm>
            <a:off x="240428" y="2321756"/>
            <a:ext cx="4200508" cy="3596952"/>
          </a:xfrm>
          <a:prstGeom prst="rect">
            <a:avLst/>
          </a:prstGeom>
        </p:spPr>
      </p:pic>
      <p:pic>
        <p:nvPicPr>
          <p:cNvPr id="8" name="Image 7">
            <a:extLst>
              <a:ext uri="{FF2B5EF4-FFF2-40B4-BE49-F238E27FC236}">
                <a16:creationId xmlns:a16="http://schemas.microsoft.com/office/drawing/2014/main" id="{2EE212FB-F495-4F45-9DC3-36A850B676F6}"/>
              </a:ext>
            </a:extLst>
          </p:cNvPr>
          <p:cNvPicPr>
            <a:picLocks noChangeAspect="1"/>
          </p:cNvPicPr>
          <p:nvPr/>
        </p:nvPicPr>
        <p:blipFill>
          <a:blip r:embed="rId3"/>
          <a:stretch>
            <a:fillRect/>
          </a:stretch>
        </p:blipFill>
        <p:spPr>
          <a:xfrm>
            <a:off x="4749800" y="2349500"/>
            <a:ext cx="4206605" cy="3596952"/>
          </a:xfrm>
          <a:prstGeom prst="rect">
            <a:avLst/>
          </a:prstGeom>
        </p:spPr>
      </p:pic>
    </p:spTree>
    <p:extLst>
      <p:ext uri="{BB962C8B-B14F-4D97-AF65-F5344CB8AC3E}">
        <p14:creationId xmlns:p14="http://schemas.microsoft.com/office/powerpoint/2010/main" val="421766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a:t>
            </a:r>
          </a:p>
        </p:txBody>
      </p:sp>
      <p:pic>
        <p:nvPicPr>
          <p:cNvPr id="3" name="EURCHF_ImageALLOC">
            <a:extLst>
              <a:ext uri="{FF2B5EF4-FFF2-40B4-BE49-F238E27FC236}">
                <a16:creationId xmlns:a16="http://schemas.microsoft.com/office/drawing/2014/main" id="{5885873E-E48E-8A7A-7827-65F01FAA774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0CE9D1E3-A8E1-2D8D-8E20-6F4B993D7F5D}"/>
              </a:ext>
            </a:extLst>
          </p:cNvPr>
          <p:cNvPicPr>
            <a:picLocks noChangeAspect="1"/>
          </p:cNvPicPr>
          <p:nvPr/>
        </p:nvPicPr>
        <p:blipFill>
          <a:blip r:embed="rId3"/>
          <a:stretch>
            <a:fillRect/>
          </a:stretch>
        </p:blipFill>
        <p:spPr>
          <a:xfrm>
            <a:off x="4749800" y="2364432"/>
            <a:ext cx="4206605" cy="3554276"/>
          </a:xfrm>
          <a:prstGeom prst="rect">
            <a:avLst/>
          </a:prstGeom>
        </p:spPr>
      </p:pic>
    </p:spTree>
    <p:extLst>
      <p:ext uri="{BB962C8B-B14F-4D97-AF65-F5344CB8AC3E}">
        <p14:creationId xmlns:p14="http://schemas.microsoft.com/office/powerpoint/2010/main" val="828149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091C492B-596B-EAD5-2B84-060851C5D21B}"/>
              </a:ext>
            </a:extLst>
          </p:cNvPr>
          <p:cNvPicPr>
            <a:picLocks noChangeAspect="1"/>
          </p:cNvPicPr>
          <p:nvPr/>
        </p:nvPicPr>
        <p:blipFill>
          <a:blip r:embed="rId2"/>
          <a:stretch>
            <a:fillRect/>
          </a:stretch>
        </p:blipFill>
        <p:spPr>
          <a:xfrm>
            <a:off x="821812" y="1367109"/>
            <a:ext cx="7382896" cy="4932091"/>
          </a:xfrm>
          <a:prstGeom prst="rect">
            <a:avLst/>
          </a:prstGeom>
        </p:spPr>
      </p:pic>
    </p:spTree>
    <p:extLst>
      <p:ext uri="{BB962C8B-B14F-4D97-AF65-F5344CB8AC3E}">
        <p14:creationId xmlns:p14="http://schemas.microsoft.com/office/powerpoint/2010/main" val="285683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9EFBE94C-8F38-C0B0-6533-11C81EC0872C}"/>
              </a:ext>
            </a:extLst>
          </p:cNvPr>
          <p:cNvPicPr>
            <a:picLocks noChangeAspect="1"/>
          </p:cNvPicPr>
          <p:nvPr/>
        </p:nvPicPr>
        <p:blipFill>
          <a:blip r:embed="rId2"/>
          <a:stretch>
            <a:fillRect/>
          </a:stretch>
        </p:blipFill>
        <p:spPr>
          <a:xfrm>
            <a:off x="240428" y="2321756"/>
            <a:ext cx="4200508" cy="3596952"/>
          </a:xfrm>
          <a:prstGeom prst="rect">
            <a:avLst/>
          </a:prstGeom>
        </p:spPr>
      </p:pic>
      <p:pic>
        <p:nvPicPr>
          <p:cNvPr id="10" name="Image 9">
            <a:extLst>
              <a:ext uri="{FF2B5EF4-FFF2-40B4-BE49-F238E27FC236}">
                <a16:creationId xmlns:a16="http://schemas.microsoft.com/office/drawing/2014/main" id="{80A658F6-5B26-F73D-401B-FC80CCDDD030}"/>
              </a:ext>
            </a:extLst>
          </p:cNvPr>
          <p:cNvPicPr>
            <a:picLocks noChangeAspect="1"/>
          </p:cNvPicPr>
          <p:nvPr/>
        </p:nvPicPr>
        <p:blipFill>
          <a:blip r:embed="rId3"/>
          <a:stretch>
            <a:fillRect/>
          </a:stretch>
        </p:blipFill>
        <p:spPr>
          <a:xfrm>
            <a:off x="4749799" y="2300417"/>
            <a:ext cx="4206605" cy="3639627"/>
          </a:xfrm>
          <a:prstGeom prst="rect">
            <a:avLst/>
          </a:prstGeom>
        </p:spPr>
      </p:pic>
    </p:spTree>
    <p:extLst>
      <p:ext uri="{BB962C8B-B14F-4D97-AF65-F5344CB8AC3E}">
        <p14:creationId xmlns:p14="http://schemas.microsoft.com/office/powerpoint/2010/main" val="4028688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E1D0AB65-6B7D-8C15-5B9A-E7BB8C97FAD3}"/>
              </a:ext>
            </a:extLst>
          </p:cNvPr>
          <p:cNvPicPr>
            <a:picLocks noChangeAspect="1"/>
          </p:cNvPicPr>
          <p:nvPr/>
        </p:nvPicPr>
        <p:blipFill>
          <a:blip r:embed="rId2"/>
          <a:stretch>
            <a:fillRect/>
          </a:stretch>
        </p:blipFill>
        <p:spPr>
          <a:xfrm>
            <a:off x="236220" y="2321756"/>
            <a:ext cx="4200508" cy="3596952"/>
          </a:xfrm>
          <a:prstGeom prst="rect">
            <a:avLst/>
          </a:prstGeom>
        </p:spPr>
      </p:pic>
      <p:pic>
        <p:nvPicPr>
          <p:cNvPr id="8" name="Image 7">
            <a:extLst>
              <a:ext uri="{FF2B5EF4-FFF2-40B4-BE49-F238E27FC236}">
                <a16:creationId xmlns:a16="http://schemas.microsoft.com/office/drawing/2014/main" id="{07221583-881B-9862-B6D0-7DCF5EC6FA57}"/>
              </a:ext>
            </a:extLst>
          </p:cNvPr>
          <p:cNvPicPr>
            <a:picLocks noChangeAspect="1"/>
          </p:cNvPicPr>
          <p:nvPr/>
        </p:nvPicPr>
        <p:blipFill>
          <a:blip r:embed="rId3"/>
          <a:stretch>
            <a:fillRect/>
          </a:stretch>
        </p:blipFill>
        <p:spPr>
          <a:xfrm>
            <a:off x="4721681" y="2321756"/>
            <a:ext cx="4206605" cy="3639627"/>
          </a:xfrm>
          <a:prstGeom prst="rect">
            <a:avLst/>
          </a:prstGeom>
        </p:spPr>
      </p:pic>
    </p:spTree>
    <p:extLst>
      <p:ext uri="{BB962C8B-B14F-4D97-AF65-F5344CB8AC3E}">
        <p14:creationId xmlns:p14="http://schemas.microsoft.com/office/powerpoint/2010/main" val="4039965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- 2021-BFR-USD</a:t>
            </a:r>
          </a:p>
        </p:txBody>
      </p:sp>
      <p:pic>
        <p:nvPicPr>
          <p:cNvPr id="6" name="Image 5">
            <a:extLst>
              <a:ext uri="{FF2B5EF4-FFF2-40B4-BE49-F238E27FC236}">
                <a16:creationId xmlns:a16="http://schemas.microsoft.com/office/drawing/2014/main" id="{8CC772A9-E7FA-6B2F-46BC-EDB893FE99AE}"/>
              </a:ext>
            </a:extLst>
          </p:cNvPr>
          <p:cNvPicPr>
            <a:picLocks noChangeAspect="1"/>
          </p:cNvPicPr>
          <p:nvPr/>
        </p:nvPicPr>
        <p:blipFill>
          <a:blip r:embed="rId2"/>
          <a:stretch>
            <a:fillRect/>
          </a:stretch>
        </p:blipFill>
        <p:spPr>
          <a:xfrm>
            <a:off x="222506" y="2285177"/>
            <a:ext cx="4206605" cy="3633531"/>
          </a:xfrm>
          <a:prstGeom prst="rect">
            <a:avLst/>
          </a:prstGeom>
        </p:spPr>
      </p:pic>
      <p:pic>
        <p:nvPicPr>
          <p:cNvPr id="8" name="Image 7">
            <a:extLst>
              <a:ext uri="{FF2B5EF4-FFF2-40B4-BE49-F238E27FC236}">
                <a16:creationId xmlns:a16="http://schemas.microsoft.com/office/drawing/2014/main" id="{AD74EB8F-C46B-92C9-F4C2-D00850A5ECB5}"/>
              </a:ext>
            </a:extLst>
          </p:cNvPr>
          <p:cNvPicPr>
            <a:picLocks noChangeAspect="1"/>
          </p:cNvPicPr>
          <p:nvPr/>
        </p:nvPicPr>
        <p:blipFill>
          <a:blip r:embed="rId3"/>
          <a:stretch>
            <a:fillRect/>
          </a:stretch>
        </p:blipFill>
        <p:spPr>
          <a:xfrm>
            <a:off x="4747911" y="2349500"/>
            <a:ext cx="4206605" cy="3639627"/>
          </a:xfrm>
          <a:prstGeom prst="rect">
            <a:avLst/>
          </a:prstGeom>
        </p:spPr>
      </p:pic>
    </p:spTree>
    <p:extLst>
      <p:ext uri="{BB962C8B-B14F-4D97-AF65-F5344CB8AC3E}">
        <p14:creationId xmlns:p14="http://schemas.microsoft.com/office/powerpoint/2010/main" val="1617882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C2C95A2C-6787-0D6B-7DD0-AB579F39562D}"/>
              </a:ext>
            </a:extLst>
          </p:cNvPr>
          <p:cNvPicPr>
            <a:picLocks noChangeAspect="1"/>
          </p:cNvPicPr>
          <p:nvPr/>
        </p:nvPicPr>
        <p:blipFill>
          <a:blip r:embed="rId2"/>
          <a:stretch>
            <a:fillRect/>
          </a:stretch>
        </p:blipFill>
        <p:spPr>
          <a:xfrm>
            <a:off x="234331" y="2285177"/>
            <a:ext cx="4206605" cy="3633531"/>
          </a:xfrm>
          <a:prstGeom prst="rect">
            <a:avLst/>
          </a:prstGeom>
        </p:spPr>
      </p:pic>
      <p:pic>
        <p:nvPicPr>
          <p:cNvPr id="8" name="Image 7">
            <a:extLst>
              <a:ext uri="{FF2B5EF4-FFF2-40B4-BE49-F238E27FC236}">
                <a16:creationId xmlns:a16="http://schemas.microsoft.com/office/drawing/2014/main" id="{70D48320-B14A-A087-AA62-D631E3EE8D66}"/>
              </a:ext>
            </a:extLst>
          </p:cNvPr>
          <p:cNvPicPr>
            <a:picLocks noChangeAspect="1"/>
          </p:cNvPicPr>
          <p:nvPr/>
        </p:nvPicPr>
        <p:blipFill>
          <a:blip r:embed="rId3"/>
          <a:stretch>
            <a:fillRect/>
          </a:stretch>
        </p:blipFill>
        <p:spPr>
          <a:xfrm>
            <a:off x="4749800" y="2349500"/>
            <a:ext cx="4206605" cy="3639627"/>
          </a:xfrm>
          <a:prstGeom prst="rect">
            <a:avLst/>
          </a:prstGeom>
        </p:spPr>
      </p:pic>
    </p:spTree>
    <p:extLst>
      <p:ext uri="{BB962C8B-B14F-4D97-AF65-F5344CB8AC3E}">
        <p14:creationId xmlns:p14="http://schemas.microsoft.com/office/powerpoint/2010/main" val="1458816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- 2022-BFR-USD</a:t>
            </a:r>
          </a:p>
        </p:txBody>
      </p:sp>
      <p:pic>
        <p:nvPicPr>
          <p:cNvPr id="8" name="Image 7">
            <a:extLst>
              <a:ext uri="{FF2B5EF4-FFF2-40B4-BE49-F238E27FC236}">
                <a16:creationId xmlns:a16="http://schemas.microsoft.com/office/drawing/2014/main" id="{AA232378-28A6-0FD4-BC2D-FC7FD5CAE729}"/>
              </a:ext>
            </a:extLst>
          </p:cNvPr>
          <p:cNvPicPr>
            <a:picLocks noChangeAspect="1"/>
          </p:cNvPicPr>
          <p:nvPr/>
        </p:nvPicPr>
        <p:blipFill>
          <a:blip r:embed="rId2"/>
          <a:stretch>
            <a:fillRect/>
          </a:stretch>
        </p:blipFill>
        <p:spPr>
          <a:xfrm>
            <a:off x="248047" y="2349500"/>
            <a:ext cx="4206605" cy="3633531"/>
          </a:xfrm>
          <a:prstGeom prst="rect">
            <a:avLst/>
          </a:prstGeom>
        </p:spPr>
      </p:pic>
      <p:pic>
        <p:nvPicPr>
          <p:cNvPr id="11" name="Image 10">
            <a:extLst>
              <a:ext uri="{FF2B5EF4-FFF2-40B4-BE49-F238E27FC236}">
                <a16:creationId xmlns:a16="http://schemas.microsoft.com/office/drawing/2014/main" id="{8D6178D9-882F-43E3-D3EF-E1C0FF24AEEC}"/>
              </a:ext>
            </a:extLst>
          </p:cNvPr>
          <p:cNvPicPr>
            <a:picLocks noChangeAspect="1"/>
          </p:cNvPicPr>
          <p:nvPr/>
        </p:nvPicPr>
        <p:blipFill>
          <a:blip r:embed="rId3"/>
          <a:stretch>
            <a:fillRect/>
          </a:stretch>
        </p:blipFill>
        <p:spPr>
          <a:xfrm>
            <a:off x="4751904" y="2349499"/>
            <a:ext cx="4200508" cy="3542083"/>
          </a:xfrm>
          <a:prstGeom prst="rect">
            <a:avLst/>
          </a:prstGeom>
        </p:spPr>
      </p:pic>
    </p:spTree>
    <p:extLst>
      <p:ext uri="{BB962C8B-B14F-4D97-AF65-F5344CB8AC3E}">
        <p14:creationId xmlns:p14="http://schemas.microsoft.com/office/powerpoint/2010/main" val="1467289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23391DD3-640B-F1E6-76AD-102AD4834EB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11A6D60C-CD05-3867-23D0-F508E7E3CBB8}"/>
              </a:ext>
            </a:extLst>
          </p:cNvPr>
          <p:cNvPicPr>
            <a:picLocks noChangeAspect="1"/>
          </p:cNvPicPr>
          <p:nvPr/>
        </p:nvPicPr>
        <p:blipFill>
          <a:blip r:embed="rId3"/>
          <a:stretch>
            <a:fillRect/>
          </a:stretch>
        </p:blipFill>
        <p:spPr>
          <a:xfrm>
            <a:off x="4747911" y="2349500"/>
            <a:ext cx="4206605" cy="3639627"/>
          </a:xfrm>
          <a:prstGeom prst="rect">
            <a:avLst/>
          </a:prstGeom>
        </p:spPr>
      </p:pic>
    </p:spTree>
    <p:extLst>
      <p:ext uri="{BB962C8B-B14F-4D97-AF65-F5344CB8AC3E}">
        <p14:creationId xmlns:p14="http://schemas.microsoft.com/office/powerpoint/2010/main" val="3248342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90A5D24-FE72-3B34-7CA0-A74910DAD607}"/>
              </a:ext>
            </a:extLst>
          </p:cNvPr>
          <p:cNvPicPr>
            <a:picLocks noChangeAspect="1"/>
          </p:cNvPicPr>
          <p:nvPr/>
        </p:nvPicPr>
        <p:blipFill>
          <a:blip r:embed="rId2"/>
          <a:stretch>
            <a:fillRect/>
          </a:stretch>
        </p:blipFill>
        <p:spPr>
          <a:xfrm>
            <a:off x="127000" y="1524000"/>
            <a:ext cx="8890000" cy="263061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8425341-2AE1-C7CB-EFFE-7DA62F9E5224}"/>
              </a:ext>
            </a:extLst>
          </p:cNvPr>
          <p:cNvPicPr>
            <a:picLocks noChangeAspect="1"/>
          </p:cNvPicPr>
          <p:nvPr/>
        </p:nvPicPr>
        <p:blipFill>
          <a:blip r:embed="rId2"/>
          <a:stretch>
            <a:fillRect/>
          </a:stretch>
        </p:blipFill>
        <p:spPr>
          <a:xfrm>
            <a:off x="127000" y="1524000"/>
            <a:ext cx="8890000" cy="229114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EE5C5596-E97F-0C7B-6C83-8C193FB4AFD8}"/>
              </a:ext>
            </a:extLst>
          </p:cNvPr>
          <p:cNvPicPr>
            <a:picLocks noChangeAspect="1"/>
          </p:cNvPicPr>
          <p:nvPr/>
        </p:nvPicPr>
        <p:blipFill>
          <a:blip r:embed="rId2"/>
          <a:stretch>
            <a:fillRect/>
          </a:stretch>
        </p:blipFill>
        <p:spPr>
          <a:xfrm>
            <a:off x="821812" y="1293950"/>
            <a:ext cx="7382896" cy="5005250"/>
          </a:xfrm>
          <a:prstGeom prst="rect">
            <a:avLst/>
          </a:prstGeom>
        </p:spPr>
      </p:pic>
    </p:spTree>
    <p:extLst>
      <p:ext uri="{BB962C8B-B14F-4D97-AF65-F5344CB8AC3E}">
        <p14:creationId xmlns:p14="http://schemas.microsoft.com/office/powerpoint/2010/main" val="3715917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6" name="Image 5">
            <a:extLst>
              <a:ext uri="{FF2B5EF4-FFF2-40B4-BE49-F238E27FC236}">
                <a16:creationId xmlns:a16="http://schemas.microsoft.com/office/drawing/2014/main" id="{FB4A236B-342D-27FF-5FCA-060C2C0AE7E3}"/>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9D1B4803-F7BC-6E16-5AA1-703992471ECE}"/>
              </a:ext>
            </a:extLst>
          </p:cNvPr>
          <p:cNvPicPr>
            <a:picLocks noChangeAspect="1"/>
          </p:cNvPicPr>
          <p:nvPr/>
        </p:nvPicPr>
        <p:blipFill>
          <a:blip r:embed="rId3"/>
          <a:stretch>
            <a:fillRect/>
          </a:stretch>
        </p:blipFill>
        <p:spPr>
          <a:xfrm>
            <a:off x="4749800" y="2333949"/>
            <a:ext cx="4206605" cy="3596952"/>
          </a:xfrm>
          <a:prstGeom prst="rect">
            <a:avLst/>
          </a:prstGeom>
        </p:spPr>
      </p:pic>
    </p:spTree>
    <p:extLst>
      <p:ext uri="{BB962C8B-B14F-4D97-AF65-F5344CB8AC3E}">
        <p14:creationId xmlns:p14="http://schemas.microsoft.com/office/powerpoint/2010/main" val="2117187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3" name="EURCHF_ImageALLOC">
            <a:extLst>
              <a:ext uri="{FF2B5EF4-FFF2-40B4-BE49-F238E27FC236}">
                <a16:creationId xmlns:a16="http://schemas.microsoft.com/office/drawing/2014/main" id="{E73E146F-CE1F-526D-46AB-2829CE511D7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51724FD1-86CB-A83E-0EF0-905576970928}"/>
              </a:ext>
            </a:extLst>
          </p:cNvPr>
          <p:cNvPicPr>
            <a:picLocks noChangeAspect="1"/>
          </p:cNvPicPr>
          <p:nvPr/>
        </p:nvPicPr>
        <p:blipFill>
          <a:blip r:embed="rId3"/>
          <a:stretch>
            <a:fillRect/>
          </a:stretch>
        </p:blipFill>
        <p:spPr>
          <a:xfrm>
            <a:off x="4749800" y="2279081"/>
            <a:ext cx="4206605" cy="3639627"/>
          </a:xfrm>
          <a:prstGeom prst="rect">
            <a:avLst/>
          </a:prstGeom>
        </p:spPr>
      </p:pic>
    </p:spTree>
    <p:extLst>
      <p:ext uri="{BB962C8B-B14F-4D97-AF65-F5344CB8AC3E}">
        <p14:creationId xmlns:p14="http://schemas.microsoft.com/office/powerpoint/2010/main" val="419589245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5699</TotalTime>
  <Words>651</Words>
  <Application>Microsoft Office PowerPoint</Application>
  <PresentationFormat>Affichage à l'écran (4:3)</PresentationFormat>
  <Paragraphs>71</Paragraphs>
  <Slides>20</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20</vt:i4>
      </vt:variant>
    </vt:vector>
  </HeadingPairs>
  <TitlesOfParts>
    <vt:vector size="27"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Synthesis</vt:lpstr>
      <vt:lpstr>EURCHF - 2020</vt:lpstr>
      <vt:lpstr>EURCHF - 2021</vt:lpstr>
      <vt:lpstr>EURCHF - 2021-PRET-CHF</vt:lpstr>
      <vt:lpstr>EURCHF - 2023</vt:lpstr>
      <vt:lpstr>EURUSD - Synthesis</vt:lpstr>
      <vt:lpstr>EURUSD - 2020</vt:lpstr>
      <vt:lpstr>EURUSD - 2021</vt:lpstr>
      <vt:lpstr>EURUSD - 2021-BFR-USD</vt:lpstr>
      <vt:lpstr>EURUSD - 2022</vt:lpstr>
      <vt:lpstr>EURUSD - 2022-BFR-USD</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BILLY TRAN</cp:lastModifiedBy>
  <cp:revision>700</cp:revision>
  <cp:lastPrinted>2012-02-01T10:00:25Z</cp:lastPrinted>
  <dcterms:created xsi:type="dcterms:W3CDTF">2010-04-23T15:09:35Z</dcterms:created>
  <dcterms:modified xsi:type="dcterms:W3CDTF">2023-03-28T12:19:35Z</dcterms:modified>
</cp:coreProperties>
</file>