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66" r:id="rId4"/>
    <p:sldId id="476" r:id="rId5"/>
    <p:sldId id="493" r:id="rId6"/>
    <p:sldId id="494" r:id="rId7"/>
    <p:sldId id="504" r:id="rId8"/>
    <p:sldId id="505" r:id="rId9"/>
    <p:sldId id="470" r:id="rId10"/>
    <p:sldId id="460" r:id="rId11"/>
    <p:sldId id="497" r:id="rId12"/>
    <p:sldId id="499" r:id="rId13"/>
    <p:sldId id="459" r:id="rId14"/>
    <p:sldId id="500" r:id="rId15"/>
    <p:sldId id="502" r:id="rId16"/>
    <p:sldId id="503" r:id="rId17"/>
    <p:sldId id="409" r:id="rId18"/>
    <p:sldId id="410"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13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06/04/2023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4/6/2023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4/6/2023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4/6/2023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4/6/2023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4/6/2023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4/6/2023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4/6/2023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4/6/2023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4/6/2023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4/6/2023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4/6/2023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4/6/2023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4/6/2023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4/6/2023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4/6/2023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31/03/2023</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6" name="Image 5">
            <a:extLst>
              <a:ext uri="{FF2B5EF4-FFF2-40B4-BE49-F238E27FC236}">
                <a16:creationId xmlns:a16="http://schemas.microsoft.com/office/drawing/2014/main" id="{4D1FC50E-7B07-0EDD-3990-578303F8E1F0}"/>
              </a:ext>
            </a:extLst>
          </p:cNvPr>
          <p:cNvPicPr preferRelativeResize="0">
            <a:picLocks/>
          </p:cNvPicPr>
          <p:nvPr/>
        </p:nvPicPr>
        <p:blipFill>
          <a:blip r:embed="rId2"/>
          <a:stretch>
            <a:fillRect/>
          </a:stretch>
        </p:blipFill>
        <p:spPr>
          <a:xfrm>
            <a:off x="825812" y="1268040"/>
            <a:ext cx="7372800" cy="5029636"/>
          </a:xfrm>
          <a:prstGeom prst="rect">
            <a:avLst/>
          </a:prstGeom>
        </p:spPr>
      </p:pic>
    </p:spTree>
    <p:extLst>
      <p:ext uri="{BB962C8B-B14F-4D97-AF65-F5344CB8AC3E}">
        <p14:creationId xmlns:p14="http://schemas.microsoft.com/office/powerpoint/2010/main" val="4221710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7" name="Image 6">
            <a:extLst>
              <a:ext uri="{FF2B5EF4-FFF2-40B4-BE49-F238E27FC236}">
                <a16:creationId xmlns:a16="http://schemas.microsoft.com/office/drawing/2014/main" id="{BDC1CCF6-F3A9-EEB4-2003-EA8BF6E9DF93}"/>
              </a:ext>
            </a:extLst>
          </p:cNvPr>
          <p:cNvPicPr preferRelativeResize="0">
            <a:picLocks/>
          </p:cNvPicPr>
          <p:nvPr/>
        </p:nvPicPr>
        <p:blipFill>
          <a:blip r:embed="rId2"/>
          <a:stretch>
            <a:fillRect/>
          </a:stretch>
        </p:blipFill>
        <p:spPr>
          <a:xfrm>
            <a:off x="4749800" y="2349500"/>
            <a:ext cx="4204800" cy="3567600"/>
          </a:xfrm>
          <a:prstGeom prst="rect">
            <a:avLst/>
          </a:prstGeom>
        </p:spPr>
      </p:pic>
      <p:pic>
        <p:nvPicPr>
          <p:cNvPr id="8" name="EURCHF_ImageALLOC">
            <a:extLst>
              <a:ext uri="{FF2B5EF4-FFF2-40B4-BE49-F238E27FC236}">
                <a16:creationId xmlns:a16="http://schemas.microsoft.com/office/drawing/2014/main" id="{438C99CD-E8F5-2880-A6FC-B3CD0B0FFA38}"/>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1904711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8B80A29-3ED8-CE40-8E63-EAD46E324DF0}"/>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01387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979940DD-84E9-C90D-917A-DF68333C2AF8}"/>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72575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9" name="Image 8">
            <a:extLst>
              <a:ext uri="{FF2B5EF4-FFF2-40B4-BE49-F238E27FC236}">
                <a16:creationId xmlns:a16="http://schemas.microsoft.com/office/drawing/2014/main" id="{19A96FEE-2882-0E9F-34B3-155DEA3AB77D}"/>
              </a:ext>
            </a:extLst>
          </p:cNvPr>
          <p:cNvPicPr preferRelativeResize="0">
            <a:picLocks/>
          </p:cNvPicPr>
          <p:nvPr/>
        </p:nvPicPr>
        <p:blipFill>
          <a:blip r:embed="rId2"/>
          <a:stretch>
            <a:fillRect/>
          </a:stretch>
        </p:blipFill>
        <p:spPr>
          <a:xfrm>
            <a:off x="236220" y="2349500"/>
            <a:ext cx="4204800" cy="3567600"/>
          </a:xfrm>
          <a:prstGeom prst="rect">
            <a:avLst/>
          </a:prstGeom>
        </p:spPr>
      </p:pic>
      <p:pic>
        <p:nvPicPr>
          <p:cNvPr id="11" name="Image 10">
            <a:extLst>
              <a:ext uri="{FF2B5EF4-FFF2-40B4-BE49-F238E27FC236}">
                <a16:creationId xmlns:a16="http://schemas.microsoft.com/office/drawing/2014/main" id="{3EC9E4E9-F72B-283C-8366-8715B25FFA9F}"/>
              </a:ext>
            </a:extLst>
          </p:cNvPr>
          <p:cNvPicPr preferRelativeResize="0">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342096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6" name="Image 5">
            <a:extLst>
              <a:ext uri="{FF2B5EF4-FFF2-40B4-BE49-F238E27FC236}">
                <a16:creationId xmlns:a16="http://schemas.microsoft.com/office/drawing/2014/main" id="{04C74173-7ABB-9FE5-10EA-28C2A7F621D2}"/>
              </a:ext>
            </a:extLst>
          </p:cNvPr>
          <p:cNvPicPr preferRelativeResize="0">
            <a:picLocks/>
          </p:cNvPicPr>
          <p:nvPr/>
        </p:nvPicPr>
        <p:blipFill>
          <a:blip r:embed="rId2"/>
          <a:stretch>
            <a:fillRect/>
          </a:stretch>
        </p:blipFill>
        <p:spPr>
          <a:xfrm>
            <a:off x="236220" y="2351108"/>
            <a:ext cx="4204800" cy="3567600"/>
          </a:xfrm>
          <a:prstGeom prst="rect">
            <a:avLst/>
          </a:prstGeom>
        </p:spPr>
      </p:pic>
      <p:pic>
        <p:nvPicPr>
          <p:cNvPr id="8" name="Image 7">
            <a:extLst>
              <a:ext uri="{FF2B5EF4-FFF2-40B4-BE49-F238E27FC236}">
                <a16:creationId xmlns:a16="http://schemas.microsoft.com/office/drawing/2014/main" id="{865FCFB7-0A1B-86B6-4855-FF6DD38FADE4}"/>
              </a:ext>
            </a:extLst>
          </p:cNvPr>
          <p:cNvPicPr preferRelativeResize="0">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4035738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99EFD15-E673-0C5B-6B04-7CEA2A70F4D1}"/>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22AA88D-71B4-736C-8554-D22BE06E0593}"/>
              </a:ext>
            </a:extLst>
          </p:cNvPr>
          <p:cNvPicPr>
            <a:picLocks noChangeAspect="1"/>
          </p:cNvPicPr>
          <p:nvPr/>
        </p:nvPicPr>
        <p:blipFill>
          <a:blip r:embed="rId2"/>
          <a:stretch>
            <a:fillRect/>
          </a:stretch>
        </p:blipFill>
        <p:spPr>
          <a:xfrm>
            <a:off x="127000" y="1524000"/>
            <a:ext cx="8890000" cy="96568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5D1FA5E-5BB0-7449-28F2-3193BFC9AD34}"/>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EE554F08-84A6-545F-EF1C-C85A4E5CD6BC}"/>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72291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2FD86C6-ED23-2B66-352A-8CA7B3502D1E}"/>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57068E78-B783-FF43-0253-BE849F84066A}"/>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21355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5B3BCADB-9F68-8A85-F5FB-31AE654F54CF}"/>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36100490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5679</TotalTime>
  <Words>644</Words>
  <Application>Microsoft Office PowerPoint</Application>
  <PresentationFormat>Affichage à l'écran (4:3)</PresentationFormat>
  <Paragraphs>68</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17</vt:i4>
      </vt:variant>
    </vt:vector>
  </HeadingPairs>
  <TitlesOfParts>
    <vt:vector size="2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- 2023</vt:lpstr>
      <vt:lpstr>EURUSD - Historical &amp; Planned</vt:lpstr>
      <vt:lpstr>EURUSD - Synthesis</vt:lpstr>
      <vt:lpstr>EURUSD - 2022</vt:lpstr>
      <vt:lpstr>EURUSD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700</cp:revision>
  <cp:lastPrinted>2012-02-01T10:00:25Z</cp:lastPrinted>
  <dcterms:created xsi:type="dcterms:W3CDTF">2010-04-23T15:09:35Z</dcterms:created>
  <dcterms:modified xsi:type="dcterms:W3CDTF">2023-04-06T08:40:54Z</dcterms:modified>
</cp:coreProperties>
</file>