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0"/>
  </p:notesMasterIdLst>
  <p:sldIdLst>
    <p:sldId id="256" r:id="rId3"/>
    <p:sldId id="466" r:id="rId4"/>
    <p:sldId id="476" r:id="rId5"/>
    <p:sldId id="493" r:id="rId6"/>
    <p:sldId id="494" r:id="rId7"/>
    <p:sldId id="504" r:id="rId8"/>
    <p:sldId id="505" r:id="rId9"/>
    <p:sldId id="470" r:id="rId10"/>
    <p:sldId id="460" r:id="rId11"/>
    <p:sldId id="497" r:id="rId12"/>
    <p:sldId id="499" r:id="rId13"/>
    <p:sldId id="459" r:id="rId14"/>
    <p:sldId id="500" r:id="rId15"/>
    <p:sldId id="502" r:id="rId16"/>
    <p:sldId id="503" r:id="rId17"/>
    <p:sldId id="409" r:id="rId18"/>
    <p:sldId id="410" r:id="rId19"/>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7" autoAdjust="0"/>
    <p:restoredTop sz="94626" autoAdjust="0"/>
  </p:normalViewPr>
  <p:slideViewPr>
    <p:cSldViewPr snapToGrid="0">
      <p:cViewPr varScale="1">
        <p:scale>
          <a:sx n="108" d="100"/>
          <a:sy n="108" d="100"/>
        </p:scale>
        <p:origin x="1134"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04/05/2023</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5/4/2023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rcRect/>
          <a:stretch/>
        </p:blipFill>
        <p:spPr>
          <a:xfrm>
            <a:off x="3352800" y="2526507"/>
            <a:ext cx="2090738" cy="1039896"/>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5/4/2023</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5/4/2023</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5/4/2023</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5/4/2023</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5/4/2023</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5/4/2023</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5/4/2023</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5/4/2023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5/4/2023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5/4/2023</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rcRect/>
          <a:stretch/>
        </p:blipFill>
        <p:spPr>
          <a:xfrm>
            <a:off x="7836812" y="338002"/>
            <a:ext cx="816563" cy="406144"/>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5/4/2023</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5/4/2023</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5/4/2023</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5/4/2023</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5/4/2023</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5/4/2023</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5/4/2023</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5/4/2023</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5/4/2023</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5/4/2023</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5/4/2023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5/4/2023</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5/4/2023</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5/4/2023</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5/4/2023</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5/4/2023</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5/4/2023</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5/4/2023</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5/4/2023</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5/4/2023</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5/4/2023</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5/4/2023</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5/4/2023</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5/4/2023</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5/4/2023</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5/4/2023</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28/04/2023</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5" name="Image 4">
            <a:extLst>
              <a:ext uri="{FF2B5EF4-FFF2-40B4-BE49-F238E27FC236}">
                <a16:creationId xmlns:a16="http://schemas.microsoft.com/office/drawing/2014/main" id="{66B32CDE-C80F-250A-74B3-1E81668C7C65}"/>
              </a:ext>
            </a:extLst>
          </p:cNvPr>
          <p:cNvPicPr>
            <a:picLocks noChangeAspect="1"/>
          </p:cNvPicPr>
          <p:nvPr/>
        </p:nvPicPr>
        <p:blipFill>
          <a:blip r:embed="rId2"/>
          <a:stretch>
            <a:fillRect/>
          </a:stretch>
        </p:blipFill>
        <p:spPr>
          <a:xfrm>
            <a:off x="821812" y="1269564"/>
            <a:ext cx="7382896" cy="5029636"/>
          </a:xfrm>
          <a:prstGeom prst="rect">
            <a:avLst/>
          </a:prstGeom>
        </p:spPr>
      </p:pic>
    </p:spTree>
    <p:extLst>
      <p:ext uri="{BB962C8B-B14F-4D97-AF65-F5344CB8AC3E}">
        <p14:creationId xmlns:p14="http://schemas.microsoft.com/office/powerpoint/2010/main" val="3648945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- 2023</a:t>
            </a:r>
          </a:p>
        </p:txBody>
      </p:sp>
      <p:pic>
        <p:nvPicPr>
          <p:cNvPr id="3" name="EURCHF_ImageALLOC">
            <a:extLst>
              <a:ext uri="{FF2B5EF4-FFF2-40B4-BE49-F238E27FC236}">
                <a16:creationId xmlns:a16="http://schemas.microsoft.com/office/drawing/2014/main" id="{7FACF53F-41DA-FB59-24BD-81BB134AD0D7}"/>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4BC4D027-E30B-7CE5-FCC0-E1B7CB0F4AC7}"/>
              </a:ext>
            </a:extLst>
          </p:cNvPr>
          <p:cNvPicPr>
            <a:picLocks/>
          </p:cNvPicPr>
          <p:nvPr/>
        </p:nvPicPr>
        <p:blipFill>
          <a:blip r:embed="rId3"/>
          <a:stretch>
            <a:fillRect/>
          </a:stretch>
        </p:blipFill>
        <p:spPr>
          <a:xfrm>
            <a:off x="4749800" y="2349500"/>
            <a:ext cx="4204800" cy="3567600"/>
          </a:xfrm>
          <a:prstGeom prst="rect">
            <a:avLst/>
          </a:prstGeom>
        </p:spPr>
      </p:pic>
    </p:spTree>
    <p:extLst>
      <p:ext uri="{BB962C8B-B14F-4D97-AF65-F5344CB8AC3E}">
        <p14:creationId xmlns:p14="http://schemas.microsoft.com/office/powerpoint/2010/main" val="3070556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C632FB3C-F2BD-4364-AC3C-1088A71D8AF6}"/>
              </a:ext>
            </a:extLst>
          </p:cNvPr>
          <p:cNvPicPr>
            <a:picLocks noChangeAspect="1"/>
          </p:cNvPicPr>
          <p:nvPr/>
        </p:nvPicPr>
        <p:blipFill>
          <a:blip r:embed="rId2"/>
          <a:stretch>
            <a:fillRect/>
          </a:stretch>
        </p:blipFill>
        <p:spPr>
          <a:xfrm>
            <a:off x="825500" y="1270000"/>
            <a:ext cx="7374636" cy="5027676"/>
          </a:xfrm>
          <a:prstGeom prst="rect">
            <a:avLst/>
          </a:prstGeom>
        </p:spPr>
      </p:pic>
    </p:spTree>
    <p:extLst>
      <p:ext uri="{BB962C8B-B14F-4D97-AF65-F5344CB8AC3E}">
        <p14:creationId xmlns:p14="http://schemas.microsoft.com/office/powerpoint/2010/main" val="2729152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5" name="Image 4">
            <a:extLst>
              <a:ext uri="{FF2B5EF4-FFF2-40B4-BE49-F238E27FC236}">
                <a16:creationId xmlns:a16="http://schemas.microsoft.com/office/drawing/2014/main" id="{09974EC5-AC03-40E7-2CAD-B87A86835501}"/>
              </a:ext>
            </a:extLst>
          </p:cNvPr>
          <p:cNvPicPr>
            <a:picLocks noChangeAspect="1"/>
          </p:cNvPicPr>
          <p:nvPr/>
        </p:nvPicPr>
        <p:blipFill>
          <a:blip r:embed="rId2"/>
          <a:stretch>
            <a:fillRect/>
          </a:stretch>
        </p:blipFill>
        <p:spPr>
          <a:xfrm>
            <a:off x="821812" y="1269564"/>
            <a:ext cx="7382896" cy="5029636"/>
          </a:xfrm>
          <a:prstGeom prst="rect">
            <a:avLst/>
          </a:prstGeom>
        </p:spPr>
      </p:pic>
    </p:spTree>
    <p:extLst>
      <p:ext uri="{BB962C8B-B14F-4D97-AF65-F5344CB8AC3E}">
        <p14:creationId xmlns:p14="http://schemas.microsoft.com/office/powerpoint/2010/main" val="989095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- 2022</a:t>
            </a:r>
          </a:p>
        </p:txBody>
      </p:sp>
      <p:pic>
        <p:nvPicPr>
          <p:cNvPr id="6" name="Image 5">
            <a:extLst>
              <a:ext uri="{FF2B5EF4-FFF2-40B4-BE49-F238E27FC236}">
                <a16:creationId xmlns:a16="http://schemas.microsoft.com/office/drawing/2014/main" id="{F9A1145B-2D05-EDAA-EFA2-68F23D52ED5A}"/>
              </a:ext>
            </a:extLst>
          </p:cNvPr>
          <p:cNvPicPr>
            <a:picLocks/>
          </p:cNvPicPr>
          <p:nvPr/>
        </p:nvPicPr>
        <p:blipFill>
          <a:blip r:embed="rId2"/>
          <a:stretch>
            <a:fillRect/>
          </a:stretch>
        </p:blipFill>
        <p:spPr>
          <a:xfrm>
            <a:off x="236220" y="2351108"/>
            <a:ext cx="4204800" cy="3567600"/>
          </a:xfrm>
          <a:prstGeom prst="rect">
            <a:avLst/>
          </a:prstGeom>
        </p:spPr>
      </p:pic>
      <p:pic>
        <p:nvPicPr>
          <p:cNvPr id="8" name="Image 7">
            <a:extLst>
              <a:ext uri="{FF2B5EF4-FFF2-40B4-BE49-F238E27FC236}">
                <a16:creationId xmlns:a16="http://schemas.microsoft.com/office/drawing/2014/main" id="{7C295BA9-9404-249D-FC3F-74675BCF5CDB}"/>
              </a:ext>
            </a:extLst>
          </p:cNvPr>
          <p:cNvPicPr preferRelativeResize="0">
            <a:picLocks/>
          </p:cNvPicPr>
          <p:nvPr/>
        </p:nvPicPr>
        <p:blipFill>
          <a:blip r:embed="rId3"/>
          <a:stretch>
            <a:fillRect/>
          </a:stretch>
        </p:blipFill>
        <p:spPr>
          <a:xfrm>
            <a:off x="4749800" y="2349500"/>
            <a:ext cx="4204800" cy="3567600"/>
          </a:xfrm>
          <a:prstGeom prst="rect">
            <a:avLst/>
          </a:prstGeom>
        </p:spPr>
      </p:pic>
    </p:spTree>
    <p:extLst>
      <p:ext uri="{BB962C8B-B14F-4D97-AF65-F5344CB8AC3E}">
        <p14:creationId xmlns:p14="http://schemas.microsoft.com/office/powerpoint/2010/main" val="746498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- 2023</a:t>
            </a:r>
          </a:p>
        </p:txBody>
      </p:sp>
      <p:pic>
        <p:nvPicPr>
          <p:cNvPr id="6" name="Image 5">
            <a:extLst>
              <a:ext uri="{FF2B5EF4-FFF2-40B4-BE49-F238E27FC236}">
                <a16:creationId xmlns:a16="http://schemas.microsoft.com/office/drawing/2014/main" id="{1CAB0D2A-7572-943D-8500-C56E238F32C4}"/>
              </a:ext>
            </a:extLst>
          </p:cNvPr>
          <p:cNvPicPr>
            <a:picLocks/>
          </p:cNvPicPr>
          <p:nvPr/>
        </p:nvPicPr>
        <p:blipFill>
          <a:blip r:embed="rId2"/>
          <a:stretch>
            <a:fillRect/>
          </a:stretch>
        </p:blipFill>
        <p:spPr>
          <a:xfrm>
            <a:off x="236136" y="2349500"/>
            <a:ext cx="4204800" cy="3567600"/>
          </a:xfrm>
          <a:prstGeom prst="rect">
            <a:avLst/>
          </a:prstGeom>
        </p:spPr>
      </p:pic>
      <p:pic>
        <p:nvPicPr>
          <p:cNvPr id="8" name="Image 7">
            <a:extLst>
              <a:ext uri="{FF2B5EF4-FFF2-40B4-BE49-F238E27FC236}">
                <a16:creationId xmlns:a16="http://schemas.microsoft.com/office/drawing/2014/main" id="{99466E76-BBDE-53AA-F659-EE026B391823}"/>
              </a:ext>
            </a:extLst>
          </p:cNvPr>
          <p:cNvPicPr>
            <a:picLocks/>
          </p:cNvPicPr>
          <p:nvPr/>
        </p:nvPicPr>
        <p:blipFill>
          <a:blip r:embed="rId3"/>
          <a:stretch>
            <a:fillRect/>
          </a:stretch>
        </p:blipFill>
        <p:spPr>
          <a:xfrm>
            <a:off x="4749800" y="2349500"/>
            <a:ext cx="4204800" cy="3567600"/>
          </a:xfrm>
          <a:prstGeom prst="rect">
            <a:avLst/>
          </a:prstGeom>
        </p:spPr>
      </p:pic>
    </p:spTree>
    <p:extLst>
      <p:ext uri="{BB962C8B-B14F-4D97-AF65-F5344CB8AC3E}">
        <p14:creationId xmlns:p14="http://schemas.microsoft.com/office/powerpoint/2010/main" val="42580636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4F4BE024-BDBF-4815-A3D5-108E69866A2B}"/>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CC442923-1E3A-D83F-0AE2-DD0A53740013}"/>
              </a:ext>
            </a:extLst>
          </p:cNvPr>
          <p:cNvPicPr>
            <a:picLocks noChangeAspect="1"/>
          </p:cNvPicPr>
          <p:nvPr/>
        </p:nvPicPr>
        <p:blipFill>
          <a:blip r:embed="rId2"/>
          <a:stretch>
            <a:fillRect/>
          </a:stretch>
        </p:blipFill>
        <p:spPr>
          <a:xfrm>
            <a:off x="127000" y="1524000"/>
            <a:ext cx="8890000" cy="1138069"/>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1C557FD9-98DE-62F1-00F7-64F00E0EEFBC}"/>
              </a:ext>
            </a:extLst>
          </p:cNvPr>
          <p:cNvPicPr>
            <a:picLocks noChangeAspect="1"/>
          </p:cNvPicPr>
          <p:nvPr/>
        </p:nvPicPr>
        <p:blipFill>
          <a:blip r:embed="rId2"/>
          <a:stretch>
            <a:fillRect/>
          </a:stretch>
        </p:blipFill>
        <p:spPr>
          <a:xfrm>
            <a:off x="127000" y="1524000"/>
            <a:ext cx="8890000" cy="965687"/>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AB7DEBD3-1226-BC7C-BCD5-BA434887A0CB}"/>
              </a:ext>
            </a:extLst>
          </p:cNvPr>
          <p:cNvPicPr>
            <a:picLocks noChangeAspect="1"/>
          </p:cNvPicPr>
          <p:nvPr/>
        </p:nvPicPr>
        <p:blipFill>
          <a:blip r:embed="rId2"/>
          <a:stretch>
            <a:fillRect/>
          </a:stretch>
        </p:blipFill>
        <p:spPr>
          <a:xfrm>
            <a:off x="317500" y="1143000"/>
            <a:ext cx="6226791" cy="1905000"/>
          </a:xfrm>
          <a:prstGeom prst="rect">
            <a:avLst/>
          </a:prstGeom>
        </p:spPr>
      </p:pic>
      <p:pic>
        <p:nvPicPr>
          <p:cNvPr id="7" name="Image 6">
            <a:extLst>
              <a:ext uri="{FF2B5EF4-FFF2-40B4-BE49-F238E27FC236}">
                <a16:creationId xmlns:a16="http://schemas.microsoft.com/office/drawing/2014/main" id="{F7C2C2F1-CF32-FA80-6972-423B01F98A68}"/>
              </a:ext>
            </a:extLst>
          </p:cNvPr>
          <p:cNvPicPr>
            <a:picLocks noChangeAspect="1"/>
          </p:cNvPicPr>
          <p:nvPr/>
        </p:nvPicPr>
        <p:blipFill>
          <a:blip r:embed="rId3"/>
          <a:stretch>
            <a:fillRect/>
          </a:stretch>
        </p:blipFill>
        <p:spPr>
          <a:xfrm>
            <a:off x="3429000" y="3175000"/>
            <a:ext cx="5243444" cy="3429000"/>
          </a:xfrm>
          <a:prstGeom prst="rect">
            <a:avLst/>
          </a:prstGeom>
        </p:spPr>
      </p:pic>
    </p:spTree>
    <p:extLst>
      <p:ext uri="{BB962C8B-B14F-4D97-AF65-F5344CB8AC3E}">
        <p14:creationId xmlns:p14="http://schemas.microsoft.com/office/powerpoint/2010/main" val="1818989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EURCHF</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083B618F-1224-2010-315B-0699542699F1}"/>
              </a:ext>
            </a:extLst>
          </p:cNvPr>
          <p:cNvPicPr>
            <a:picLocks noChangeAspect="1"/>
          </p:cNvPicPr>
          <p:nvPr/>
        </p:nvPicPr>
        <p:blipFill>
          <a:blip r:embed="rId2"/>
          <a:stretch>
            <a:fillRect/>
          </a:stretch>
        </p:blipFill>
        <p:spPr>
          <a:xfrm>
            <a:off x="317500" y="1143000"/>
            <a:ext cx="6226791" cy="1905000"/>
          </a:xfrm>
          <a:prstGeom prst="rect">
            <a:avLst/>
          </a:prstGeom>
        </p:spPr>
      </p:pic>
      <p:pic>
        <p:nvPicPr>
          <p:cNvPr id="7" name="Image 6">
            <a:extLst>
              <a:ext uri="{FF2B5EF4-FFF2-40B4-BE49-F238E27FC236}">
                <a16:creationId xmlns:a16="http://schemas.microsoft.com/office/drawing/2014/main" id="{16BA4FDB-AC94-88CF-DDE2-6D7DC7624356}"/>
              </a:ext>
            </a:extLst>
          </p:cNvPr>
          <p:cNvPicPr>
            <a:picLocks noChangeAspect="1"/>
          </p:cNvPicPr>
          <p:nvPr/>
        </p:nvPicPr>
        <p:blipFill>
          <a:blip r:embed="rId3"/>
          <a:stretch>
            <a:fillRect/>
          </a:stretch>
        </p:blipFill>
        <p:spPr>
          <a:xfrm>
            <a:off x="3429000" y="3175000"/>
            <a:ext cx="5243444" cy="3429000"/>
          </a:xfrm>
          <a:prstGeom prst="rect">
            <a:avLst/>
          </a:prstGeom>
        </p:spPr>
      </p:pic>
    </p:spTree>
    <p:extLst>
      <p:ext uri="{BB962C8B-B14F-4D97-AF65-F5344CB8AC3E}">
        <p14:creationId xmlns:p14="http://schemas.microsoft.com/office/powerpoint/2010/main" val="797898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4EEC976C-7899-7344-78C5-DF85E57EBA3A}"/>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1044783128"/>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5675</TotalTime>
  <Words>644</Words>
  <Application>Microsoft Office PowerPoint</Application>
  <PresentationFormat>Affichage à l'écran (4:3)</PresentationFormat>
  <Paragraphs>68</Paragraphs>
  <Slides>17</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17</vt:i4>
      </vt:variant>
    </vt:vector>
  </HeadingPairs>
  <TitlesOfParts>
    <vt:vector size="24"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Sensitivity EURUSD</vt:lpstr>
      <vt:lpstr>Sensitivity EURCHF</vt:lpstr>
      <vt:lpstr> </vt:lpstr>
      <vt:lpstr>EURCHF - Historical &amp; Planned</vt:lpstr>
      <vt:lpstr>EURCHF - Synthesis</vt:lpstr>
      <vt:lpstr>EURCHF - 2023</vt:lpstr>
      <vt:lpstr>EURUSD - Historical &amp; Planned</vt:lpstr>
      <vt:lpstr>EURUSD - Synthesis</vt:lpstr>
      <vt:lpstr>EURUSD - 2022</vt:lpstr>
      <vt:lpstr>EURUSD - 2023</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Eliott Gabrielle</cp:lastModifiedBy>
  <cp:revision>700</cp:revision>
  <cp:lastPrinted>2012-02-01T10:00:25Z</cp:lastPrinted>
  <dcterms:created xsi:type="dcterms:W3CDTF">2010-04-23T15:09:35Z</dcterms:created>
  <dcterms:modified xsi:type="dcterms:W3CDTF">2023-05-04T15:41:21Z</dcterms:modified>
</cp:coreProperties>
</file>