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470" r:id="rId8"/>
    <p:sldId id="460" r:id="rId9"/>
    <p:sldId id="497" r:id="rId10"/>
    <p:sldId id="499" r:id="rId11"/>
    <p:sldId id="459" r:id="rId12"/>
    <p:sldId id="500" r:id="rId13"/>
    <p:sldId id="502" r:id="rId14"/>
    <p:sldId id="503"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1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05/06/2023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6/5/2023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526507"/>
            <a:ext cx="2090738" cy="103989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6/5/2023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6/5/2023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6/5/2023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6/5/2023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6/5/2023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6/5/2023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6/5/2023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6/5/2023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6/5/2023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836812" y="338002"/>
            <a:ext cx="816563" cy="40614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6/5/2023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6/5/2023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6/5/2023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6/5/2023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6/5/2023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6/5/2023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6/5/2023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6/5/2023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6/5/2023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510081E-EF46-6F91-4EED-8E7DAE427AE7}"/>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1973400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2A7E0801-1DB8-D3A2-3C9F-A64FEBF4455D}"/>
              </a:ext>
            </a:extLst>
          </p:cNvPr>
          <p:cNvPicPr>
            <a:picLocks noChangeAspect="1"/>
          </p:cNvPicPr>
          <p:nvPr/>
        </p:nvPicPr>
        <p:blipFill>
          <a:blip r:embed="rId2"/>
          <a:stretch>
            <a:fillRect/>
          </a:stretch>
        </p:blipFill>
        <p:spPr>
          <a:xfrm>
            <a:off x="825500" y="1196406"/>
            <a:ext cx="7401185" cy="5102794"/>
          </a:xfrm>
          <a:prstGeom prst="rect">
            <a:avLst/>
          </a:prstGeom>
        </p:spPr>
      </p:pic>
    </p:spTree>
    <p:extLst>
      <p:ext uri="{BB962C8B-B14F-4D97-AF65-F5344CB8AC3E}">
        <p14:creationId xmlns:p14="http://schemas.microsoft.com/office/powerpoint/2010/main" val="4200415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7D6FD09B-45E4-05AD-03D4-0044F2503D95}"/>
              </a:ext>
            </a:extLst>
          </p:cNvPr>
          <p:cNvPicPr preferRelativeResize="0">
            <a:picLocks/>
          </p:cNvPicPr>
          <p:nvPr/>
        </p:nvPicPr>
        <p:blipFill>
          <a:blip r:embed="rId2"/>
          <a:stretch>
            <a:fillRect/>
          </a:stretch>
        </p:blipFill>
        <p:spPr>
          <a:xfrm>
            <a:off x="236220" y="2349500"/>
            <a:ext cx="4201200" cy="3571200"/>
          </a:xfrm>
          <a:prstGeom prst="rect">
            <a:avLst/>
          </a:prstGeom>
        </p:spPr>
      </p:pic>
      <p:pic>
        <p:nvPicPr>
          <p:cNvPr id="8" name="Image 7">
            <a:extLst>
              <a:ext uri="{FF2B5EF4-FFF2-40B4-BE49-F238E27FC236}">
                <a16:creationId xmlns:a16="http://schemas.microsoft.com/office/drawing/2014/main" id="{C341408E-DBD4-2FA1-9432-26EE11BD51D2}"/>
              </a:ext>
            </a:extLst>
          </p:cNvPr>
          <p:cNvPicPr preferRelativeResize="0">
            <a:picLocks/>
          </p:cNvPicPr>
          <p:nvPr/>
        </p:nvPicPr>
        <p:blipFill>
          <a:blip r:embed="rId3"/>
          <a:stretch>
            <a:fillRect/>
          </a:stretch>
        </p:blipFill>
        <p:spPr>
          <a:xfrm>
            <a:off x="4749800" y="2338700"/>
            <a:ext cx="4212000" cy="3582000"/>
          </a:xfrm>
          <a:prstGeom prst="rect">
            <a:avLst/>
          </a:prstGeom>
        </p:spPr>
      </p:pic>
    </p:spTree>
    <p:extLst>
      <p:ext uri="{BB962C8B-B14F-4D97-AF65-F5344CB8AC3E}">
        <p14:creationId xmlns:p14="http://schemas.microsoft.com/office/powerpoint/2010/main" val="4061195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6" name="Image 5">
            <a:extLst>
              <a:ext uri="{FF2B5EF4-FFF2-40B4-BE49-F238E27FC236}">
                <a16:creationId xmlns:a16="http://schemas.microsoft.com/office/drawing/2014/main" id="{724824F8-C484-68E0-648D-BB571A39D5D9}"/>
              </a:ext>
            </a:extLst>
          </p:cNvPr>
          <p:cNvPicPr preferRelativeResize="0">
            <a:picLocks/>
          </p:cNvPicPr>
          <p:nvPr/>
        </p:nvPicPr>
        <p:blipFill>
          <a:blip r:embed="rId2"/>
          <a:stretch>
            <a:fillRect/>
          </a:stretch>
        </p:blipFill>
        <p:spPr>
          <a:xfrm>
            <a:off x="236220" y="2349500"/>
            <a:ext cx="4201200" cy="3571200"/>
          </a:xfrm>
          <a:prstGeom prst="rect">
            <a:avLst/>
          </a:prstGeom>
        </p:spPr>
      </p:pic>
      <p:pic>
        <p:nvPicPr>
          <p:cNvPr id="8" name="Image 7">
            <a:extLst>
              <a:ext uri="{FF2B5EF4-FFF2-40B4-BE49-F238E27FC236}">
                <a16:creationId xmlns:a16="http://schemas.microsoft.com/office/drawing/2014/main" id="{93D0A273-DCA7-866D-4354-27F9A37FFB30}"/>
              </a:ext>
            </a:extLst>
          </p:cNvPr>
          <p:cNvPicPr preferRelativeResize="0">
            <a:picLocks/>
          </p:cNvPicPr>
          <p:nvPr/>
        </p:nvPicPr>
        <p:blipFill>
          <a:blip r:embed="rId3"/>
          <a:stretch>
            <a:fillRect/>
          </a:stretch>
        </p:blipFill>
        <p:spPr>
          <a:xfrm>
            <a:off x="4749800" y="2338700"/>
            <a:ext cx="4212000" cy="3582000"/>
          </a:xfrm>
          <a:prstGeom prst="rect">
            <a:avLst/>
          </a:prstGeom>
        </p:spPr>
      </p:pic>
    </p:spTree>
    <p:extLst>
      <p:ext uri="{BB962C8B-B14F-4D97-AF65-F5344CB8AC3E}">
        <p14:creationId xmlns:p14="http://schemas.microsoft.com/office/powerpoint/2010/main" val="581369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6AD68E9-FFBB-8533-E04D-CE655E29A721}"/>
              </a:ext>
            </a:extLst>
          </p:cNvPr>
          <p:cNvPicPr>
            <a:picLocks noChangeAspect="1"/>
          </p:cNvPicPr>
          <p:nvPr/>
        </p:nvPicPr>
        <p:blipFill>
          <a:blip r:embed="rId2"/>
          <a:stretch>
            <a:fillRect/>
          </a:stretch>
        </p:blipFill>
        <p:spPr>
          <a:xfrm>
            <a:off x="127000" y="1524000"/>
            <a:ext cx="8890000" cy="1138069"/>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20380D90-C310-6103-8B89-DCEB9A1783A0}"/>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736B138A-B526-5D64-E203-A32A5D54DBDC}"/>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1009629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5" name="Image 4">
            <a:extLst>
              <a:ext uri="{FF2B5EF4-FFF2-40B4-BE49-F238E27FC236}">
                <a16:creationId xmlns:a16="http://schemas.microsoft.com/office/drawing/2014/main" id="{A1E8E0D6-75D9-D34F-AE40-917AAE51CB1B}"/>
              </a:ext>
            </a:extLst>
          </p:cNvPr>
          <p:cNvPicPr>
            <a:picLocks noChangeAspect="1"/>
          </p:cNvPicPr>
          <p:nvPr/>
        </p:nvPicPr>
        <p:blipFill>
          <a:blip r:embed="rId2"/>
          <a:stretch>
            <a:fillRect/>
          </a:stretch>
        </p:blipFill>
        <p:spPr>
          <a:xfrm>
            <a:off x="825500" y="1270000"/>
            <a:ext cx="7382896" cy="5005250"/>
          </a:xfrm>
          <a:prstGeom prst="rect">
            <a:avLst/>
          </a:prstGeom>
        </p:spPr>
      </p:pic>
    </p:spTree>
    <p:extLst>
      <p:ext uri="{BB962C8B-B14F-4D97-AF65-F5344CB8AC3E}">
        <p14:creationId xmlns:p14="http://schemas.microsoft.com/office/powerpoint/2010/main" val="2675556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- 2023</a:t>
            </a:r>
          </a:p>
        </p:txBody>
      </p:sp>
      <p:pic>
        <p:nvPicPr>
          <p:cNvPr id="3" name="EURCHF_ImageALLOC">
            <a:extLst>
              <a:ext uri="{FF2B5EF4-FFF2-40B4-BE49-F238E27FC236}">
                <a16:creationId xmlns:a16="http://schemas.microsoft.com/office/drawing/2014/main" id="{0232DD70-B58B-FBD8-011A-6E2E958AEF58}"/>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BBC9E1D9-A53C-F3B1-5BDD-7735096A5D6C}"/>
              </a:ext>
            </a:extLst>
          </p:cNvPr>
          <p:cNvPicPr preferRelativeResize="0">
            <a:picLocks/>
          </p:cNvPicPr>
          <p:nvPr/>
        </p:nvPicPr>
        <p:blipFill>
          <a:blip r:embed="rId3"/>
          <a:stretch>
            <a:fillRect/>
          </a:stretch>
        </p:blipFill>
        <p:spPr>
          <a:xfrm>
            <a:off x="4749800" y="2349500"/>
            <a:ext cx="4212000" cy="3582000"/>
          </a:xfrm>
          <a:prstGeom prst="rect">
            <a:avLst/>
          </a:prstGeom>
        </p:spPr>
      </p:pic>
    </p:spTree>
    <p:extLst>
      <p:ext uri="{BB962C8B-B14F-4D97-AF65-F5344CB8AC3E}">
        <p14:creationId xmlns:p14="http://schemas.microsoft.com/office/powerpoint/2010/main" val="185453035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640</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EURCHF - Historical &amp; Planned</vt:lpstr>
      <vt:lpstr>EURCHF - Synthesis</vt:lpstr>
      <vt:lpstr>EURCHF - 2023</vt:lpstr>
      <vt:lpstr>EURUSD - Historical &amp; Planned</vt:lpstr>
      <vt:lpstr>EURUSD - Synthesis</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699</cp:revision>
  <cp:lastPrinted>2012-02-01T10:00:25Z</cp:lastPrinted>
  <dcterms:created xsi:type="dcterms:W3CDTF">2010-04-23T15:09:35Z</dcterms:created>
  <dcterms:modified xsi:type="dcterms:W3CDTF">2023-06-05T15:51:30Z</dcterms:modified>
</cp:coreProperties>
</file>