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0"/>
  </p:notesMasterIdLst>
  <p:sldIdLst>
    <p:sldId id="256" r:id="rId3"/>
    <p:sldId id="466" r:id="rId4"/>
    <p:sldId id="476" r:id="rId5"/>
    <p:sldId id="493" r:id="rId6"/>
    <p:sldId id="494" r:id="rId7"/>
    <p:sldId id="504" r:id="rId8"/>
    <p:sldId id="505" r:id="rId9"/>
    <p:sldId id="470" r:id="rId10"/>
    <p:sldId id="460" r:id="rId11"/>
    <p:sldId id="497" r:id="rId12"/>
    <p:sldId id="499" r:id="rId13"/>
    <p:sldId id="459" r:id="rId14"/>
    <p:sldId id="500" r:id="rId15"/>
    <p:sldId id="502" r:id="rId16"/>
    <p:sldId id="503" r:id="rId17"/>
    <p:sldId id="409" r:id="rId18"/>
    <p:sldId id="410" r:id="rId19"/>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5" d="100"/>
          <a:sy n="105" d="100"/>
        </p:scale>
        <p:origin x="122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24/07/2023</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7/24/2023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rcRect/>
          <a:stretch/>
        </p:blipFill>
        <p:spPr>
          <a:xfrm>
            <a:off x="3352800" y="2526507"/>
            <a:ext cx="2090738" cy="103989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7/24/2023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7/24/2023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7/24/2023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7/24/2023</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7/24/2023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7/24/2023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7/24/2023</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7/24/2023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7/24/2023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7/24/2023</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rcRect/>
          <a:stretch/>
        </p:blipFill>
        <p:spPr>
          <a:xfrm>
            <a:off x="7836812" y="338002"/>
            <a:ext cx="816563" cy="40614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7/24/2023</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7/24/2023</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7/24/2023</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7/24/2023</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7/24/2023</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7/24/2023</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7/24/2023</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7/24/2023</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7/24/2023</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7/24/2023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7/24/2023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7/24/2023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7/24/2023</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7/24/2023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7/24/2023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7/24/2023</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7/24/2023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7/24/2023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7/24/2023</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7/24/2023</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7/24/2023</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7/24/2023</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7/24/2023</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7/24/2023</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7/24/2023</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7/24/2023</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30/06/2023</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C8F7E859-EAF4-533E-4F78-C8C68F8D5D83}"/>
              </a:ext>
            </a:extLst>
          </p:cNvPr>
          <p:cNvPicPr>
            <a:picLocks noChangeAspect="1"/>
          </p:cNvPicPr>
          <p:nvPr/>
        </p:nvPicPr>
        <p:blipFill>
          <a:blip r:embed="rId2"/>
          <a:stretch>
            <a:fillRect/>
          </a:stretch>
        </p:blipFill>
        <p:spPr>
          <a:xfrm>
            <a:off x="815844" y="1270000"/>
            <a:ext cx="7401185" cy="5102794"/>
          </a:xfrm>
          <a:prstGeom prst="rect">
            <a:avLst/>
          </a:prstGeom>
        </p:spPr>
      </p:pic>
    </p:spTree>
    <p:extLst>
      <p:ext uri="{BB962C8B-B14F-4D97-AF65-F5344CB8AC3E}">
        <p14:creationId xmlns:p14="http://schemas.microsoft.com/office/powerpoint/2010/main" val="204521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- 2023</a:t>
            </a:r>
          </a:p>
        </p:txBody>
      </p:sp>
      <p:pic>
        <p:nvPicPr>
          <p:cNvPr id="3" name="EURCHF_ImageALLOC">
            <a:extLst>
              <a:ext uri="{FF2B5EF4-FFF2-40B4-BE49-F238E27FC236}">
                <a16:creationId xmlns:a16="http://schemas.microsoft.com/office/drawing/2014/main" id="{D2B2BBBC-D272-C643-3CBA-E316BDB99387}"/>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6" name="Image 5">
            <a:extLst>
              <a:ext uri="{FF2B5EF4-FFF2-40B4-BE49-F238E27FC236}">
                <a16:creationId xmlns:a16="http://schemas.microsoft.com/office/drawing/2014/main" id="{9BD08AC3-6E4F-4E56-3AFE-21D73B385222}"/>
              </a:ext>
            </a:extLst>
          </p:cNvPr>
          <p:cNvPicPr preferRelativeResize="0">
            <a:picLocks/>
          </p:cNvPicPr>
          <p:nvPr/>
        </p:nvPicPr>
        <p:blipFill>
          <a:blip r:embed="rId3"/>
          <a:stretch>
            <a:fillRect/>
          </a:stretch>
        </p:blipFill>
        <p:spPr>
          <a:xfrm>
            <a:off x="4749800" y="2349500"/>
            <a:ext cx="4201200" cy="3571200"/>
          </a:xfrm>
          <a:prstGeom prst="rect">
            <a:avLst/>
          </a:prstGeom>
        </p:spPr>
      </p:pic>
    </p:spTree>
    <p:extLst>
      <p:ext uri="{BB962C8B-B14F-4D97-AF65-F5344CB8AC3E}">
        <p14:creationId xmlns:p14="http://schemas.microsoft.com/office/powerpoint/2010/main" val="877277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DD43B824-243A-8A98-5216-FBD4CE85A6A4}"/>
              </a:ext>
            </a:extLst>
          </p:cNvPr>
          <p:cNvPicPr>
            <a:picLocks noChangeAspect="1"/>
          </p:cNvPicPr>
          <p:nvPr/>
        </p:nvPicPr>
        <p:blipFill>
          <a:blip r:embed="rId2"/>
          <a:stretch>
            <a:fillRect/>
          </a:stretch>
        </p:blipFill>
        <p:spPr>
          <a:xfrm>
            <a:off x="825500" y="1270000"/>
            <a:ext cx="7381875" cy="5038725"/>
          </a:xfrm>
          <a:prstGeom prst="rect">
            <a:avLst/>
          </a:prstGeom>
        </p:spPr>
      </p:pic>
    </p:spTree>
    <p:extLst>
      <p:ext uri="{BB962C8B-B14F-4D97-AF65-F5344CB8AC3E}">
        <p14:creationId xmlns:p14="http://schemas.microsoft.com/office/powerpoint/2010/main" val="1465917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a16="http://schemas.microsoft.com/office/drawing/2014/main" id="{6B26C0B7-8DEC-66D4-96F0-F67A6DA890EE}"/>
              </a:ext>
            </a:extLst>
          </p:cNvPr>
          <p:cNvPicPr>
            <a:picLocks noChangeAspect="1"/>
          </p:cNvPicPr>
          <p:nvPr/>
        </p:nvPicPr>
        <p:blipFill>
          <a:blip r:embed="rId2"/>
          <a:stretch>
            <a:fillRect/>
          </a:stretch>
        </p:blipFill>
        <p:spPr>
          <a:xfrm>
            <a:off x="825500" y="1270000"/>
            <a:ext cx="7381875" cy="5029200"/>
          </a:xfrm>
          <a:prstGeom prst="rect">
            <a:avLst/>
          </a:prstGeom>
        </p:spPr>
      </p:pic>
    </p:spTree>
    <p:extLst>
      <p:ext uri="{BB962C8B-B14F-4D97-AF65-F5344CB8AC3E}">
        <p14:creationId xmlns:p14="http://schemas.microsoft.com/office/powerpoint/2010/main" val="1528945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a:t>
            </a:r>
          </a:p>
        </p:txBody>
      </p:sp>
      <p:pic>
        <p:nvPicPr>
          <p:cNvPr id="3" name="EURUSD_ImageALLOC">
            <a:extLst>
              <a:ext uri="{FF2B5EF4-FFF2-40B4-BE49-F238E27FC236}">
                <a16:creationId xmlns:a16="http://schemas.microsoft.com/office/drawing/2014/main" id="{57976A74-A8BE-0FF7-0D0A-141AC0871D69}"/>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B7D59D43-ECE0-9530-DE26-86432D4D893B}"/>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2676625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- 2023</a:t>
            </a:r>
          </a:p>
        </p:txBody>
      </p:sp>
      <p:pic>
        <p:nvPicPr>
          <p:cNvPr id="3" name="EURUSD_ImageALLOC">
            <a:extLst>
              <a:ext uri="{FF2B5EF4-FFF2-40B4-BE49-F238E27FC236}">
                <a16:creationId xmlns:a16="http://schemas.microsoft.com/office/drawing/2014/main" id="{EB0799BA-A6F4-7D04-B64D-66AF6836D37D}"/>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10440187-6DFE-28C3-55DD-9885D40D4B68}"/>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663578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4F4BE024-BDBF-4815-A3D5-108E69866A2B}"/>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CCB8FA2E-727A-A840-92E8-6834076E7866}"/>
              </a:ext>
            </a:extLst>
          </p:cNvPr>
          <p:cNvPicPr>
            <a:picLocks noChangeAspect="1"/>
          </p:cNvPicPr>
          <p:nvPr/>
        </p:nvPicPr>
        <p:blipFill>
          <a:blip r:embed="rId2"/>
          <a:stretch>
            <a:fillRect/>
          </a:stretch>
        </p:blipFill>
        <p:spPr>
          <a:xfrm>
            <a:off x="127000" y="1524000"/>
            <a:ext cx="8890000" cy="1138069"/>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0DAA169F-82C2-0702-9DC5-38BF5526D5EA}"/>
              </a:ext>
            </a:extLst>
          </p:cNvPr>
          <p:cNvPicPr>
            <a:picLocks noChangeAspect="1"/>
          </p:cNvPicPr>
          <p:nvPr/>
        </p:nvPicPr>
        <p:blipFill>
          <a:blip r:embed="rId2"/>
          <a:stretch>
            <a:fillRect/>
          </a:stretch>
        </p:blipFill>
        <p:spPr>
          <a:xfrm>
            <a:off x="127000" y="1524000"/>
            <a:ext cx="8890000" cy="965687"/>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30F9A29E-C891-651F-19DF-8D68C0018EC5}"/>
              </a:ext>
            </a:extLst>
          </p:cNvPr>
          <p:cNvPicPr>
            <a:picLocks noChangeAspect="1"/>
          </p:cNvPicPr>
          <p:nvPr/>
        </p:nvPicPr>
        <p:blipFill>
          <a:blip r:embed="rId2"/>
          <a:stretch>
            <a:fillRect/>
          </a:stretch>
        </p:blipFill>
        <p:spPr>
          <a:xfrm>
            <a:off x="317500" y="1143000"/>
            <a:ext cx="6226791" cy="1905000"/>
          </a:xfrm>
          <a:prstGeom prst="rect">
            <a:avLst/>
          </a:prstGeom>
        </p:spPr>
      </p:pic>
      <p:pic>
        <p:nvPicPr>
          <p:cNvPr id="7" name="Image 6">
            <a:extLst>
              <a:ext uri="{FF2B5EF4-FFF2-40B4-BE49-F238E27FC236}">
                <a16:creationId xmlns:a16="http://schemas.microsoft.com/office/drawing/2014/main" id="{4A79B0AF-FBD7-BAE9-F773-DAA022C94543}"/>
              </a:ext>
            </a:extLst>
          </p:cNvPr>
          <p:cNvPicPr>
            <a:picLocks noChangeAspect="1"/>
          </p:cNvPicPr>
          <p:nvPr/>
        </p:nvPicPr>
        <p:blipFill>
          <a:blip r:embed="rId3"/>
          <a:stretch>
            <a:fillRect/>
          </a:stretch>
        </p:blipFill>
        <p:spPr>
          <a:xfrm>
            <a:off x="3429000" y="3175000"/>
            <a:ext cx="5239941" cy="3429000"/>
          </a:xfrm>
          <a:prstGeom prst="rect">
            <a:avLst/>
          </a:prstGeom>
        </p:spPr>
      </p:pic>
    </p:spTree>
    <p:extLst>
      <p:ext uri="{BB962C8B-B14F-4D97-AF65-F5344CB8AC3E}">
        <p14:creationId xmlns:p14="http://schemas.microsoft.com/office/powerpoint/2010/main" val="1891055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F890CD6E-FA50-88D2-0AB0-652011AE6F79}"/>
              </a:ext>
            </a:extLst>
          </p:cNvPr>
          <p:cNvPicPr>
            <a:picLocks noChangeAspect="1"/>
          </p:cNvPicPr>
          <p:nvPr/>
        </p:nvPicPr>
        <p:blipFill>
          <a:blip r:embed="rId2"/>
          <a:stretch>
            <a:fillRect/>
          </a:stretch>
        </p:blipFill>
        <p:spPr>
          <a:xfrm>
            <a:off x="317500" y="1143000"/>
            <a:ext cx="6226791" cy="1905000"/>
          </a:xfrm>
          <a:prstGeom prst="rect">
            <a:avLst/>
          </a:prstGeom>
        </p:spPr>
      </p:pic>
      <p:pic>
        <p:nvPicPr>
          <p:cNvPr id="7" name="Image 6">
            <a:extLst>
              <a:ext uri="{FF2B5EF4-FFF2-40B4-BE49-F238E27FC236}">
                <a16:creationId xmlns:a16="http://schemas.microsoft.com/office/drawing/2014/main" id="{14F7AF0C-194C-63B7-0790-B822A51EF7BA}"/>
              </a:ext>
            </a:extLst>
          </p:cNvPr>
          <p:cNvPicPr>
            <a:picLocks noChangeAspect="1"/>
          </p:cNvPicPr>
          <p:nvPr/>
        </p:nvPicPr>
        <p:blipFill>
          <a:blip r:embed="rId3"/>
          <a:stretch>
            <a:fillRect/>
          </a:stretch>
        </p:blipFill>
        <p:spPr>
          <a:xfrm>
            <a:off x="3429000" y="3175000"/>
            <a:ext cx="5239941" cy="3429000"/>
          </a:xfrm>
          <a:prstGeom prst="rect">
            <a:avLst/>
          </a:prstGeom>
        </p:spPr>
      </p:pic>
    </p:spTree>
    <p:extLst>
      <p:ext uri="{BB962C8B-B14F-4D97-AF65-F5344CB8AC3E}">
        <p14:creationId xmlns:p14="http://schemas.microsoft.com/office/powerpoint/2010/main" val="4107748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324910A8-576A-8193-AAD9-0114BFAE0EDC}"/>
              </a:ext>
            </a:extLst>
          </p:cNvPr>
          <p:cNvPicPr>
            <a:picLocks noChangeAspect="1"/>
          </p:cNvPicPr>
          <p:nvPr/>
        </p:nvPicPr>
        <p:blipFill>
          <a:blip r:embed="rId2"/>
          <a:stretch>
            <a:fillRect/>
          </a:stretch>
        </p:blipFill>
        <p:spPr>
          <a:xfrm>
            <a:off x="825500" y="1270000"/>
            <a:ext cx="7381875" cy="5038725"/>
          </a:xfrm>
          <a:prstGeom prst="rect">
            <a:avLst/>
          </a:prstGeom>
        </p:spPr>
      </p:pic>
    </p:spTree>
    <p:extLst>
      <p:ext uri="{BB962C8B-B14F-4D97-AF65-F5344CB8AC3E}">
        <p14:creationId xmlns:p14="http://schemas.microsoft.com/office/powerpoint/2010/main" val="1063135747"/>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5673</TotalTime>
  <Words>644</Words>
  <Application>Microsoft Office PowerPoint</Application>
  <PresentationFormat>Affichage à l'écran (4:3)</PresentationFormat>
  <Paragraphs>68</Paragraphs>
  <Slides>17</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17</vt:i4>
      </vt:variant>
    </vt:vector>
  </HeadingPairs>
  <TitlesOfParts>
    <vt:vector size="24"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EURCHF</vt:lpstr>
      <vt:lpstr> </vt:lpstr>
      <vt:lpstr>EURCHF - Historical &amp; Planned</vt:lpstr>
      <vt:lpstr>EURCHF - Synthesis</vt:lpstr>
      <vt:lpstr>EURCHF - 2023</vt:lpstr>
      <vt:lpstr>EURUSD - Historical &amp; Planned</vt:lpstr>
      <vt:lpstr>EURUSD - Synthesis</vt:lpstr>
      <vt:lpstr>EURUSD - 2022</vt:lpstr>
      <vt:lpstr>EURUSD - 2023</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Eliott Gabrielle</cp:lastModifiedBy>
  <cp:revision>700</cp:revision>
  <cp:lastPrinted>2012-02-01T10:00:25Z</cp:lastPrinted>
  <dcterms:created xsi:type="dcterms:W3CDTF">2010-04-23T15:09:35Z</dcterms:created>
  <dcterms:modified xsi:type="dcterms:W3CDTF">2023-07-24T09:15:04Z</dcterms:modified>
</cp:coreProperties>
</file>