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508" r:id="rId8"/>
    <p:sldId id="509" r:id="rId9"/>
    <p:sldId id="470" r:id="rId10"/>
    <p:sldId id="460" r:id="rId11"/>
    <p:sldId id="497" r:id="rId12"/>
    <p:sldId id="499" r:id="rId13"/>
    <p:sldId id="500" r:id="rId14"/>
    <p:sldId id="501" r:id="rId15"/>
    <p:sldId id="459" r:id="rId16"/>
    <p:sldId id="502" r:id="rId17"/>
    <p:sldId id="504" r:id="rId18"/>
    <p:sldId id="505" r:id="rId19"/>
    <p:sldId id="506" r:id="rId20"/>
    <p:sldId id="507"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13/09/2023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9/13/2023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9/13/2023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9/13/2023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9/13/2023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9/13/2023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9/13/2023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9/13/2023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9/13/2023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9/13/2023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9/13/2023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9/13/2023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9/13/2023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9/13/2023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9/13/2023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9/13/2023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31/08/2023</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9359C83-FE8D-6893-430E-68ABF777AF60}"/>
              </a:ext>
            </a:extLst>
          </p:cNvPr>
          <p:cNvPicPr>
            <a:picLocks noChangeAspect="1"/>
          </p:cNvPicPr>
          <p:nvPr/>
        </p:nvPicPr>
        <p:blipFill>
          <a:blip r:embed="rId2"/>
          <a:stretch>
            <a:fillRect/>
          </a:stretch>
        </p:blipFill>
        <p:spPr>
          <a:xfrm>
            <a:off x="824479" y="1269564"/>
            <a:ext cx="7382896" cy="5029636"/>
          </a:xfrm>
          <a:prstGeom prst="rect">
            <a:avLst/>
          </a:prstGeom>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207576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B139F12-E4F8-ECA2-55C7-DD9A10FA6698}"/>
              </a:ext>
            </a:extLst>
          </p:cNvPr>
          <p:cNvPicPr>
            <a:picLocks noChangeAspect="1"/>
          </p:cNvPicPr>
          <p:nvPr/>
        </p:nvPicPr>
        <p:blipFill>
          <a:blip r:embed="rId2"/>
          <a:stretch>
            <a:fillRect/>
          </a:stretch>
        </p:blipFill>
        <p:spPr>
          <a:xfrm>
            <a:off x="4707257" y="2354906"/>
            <a:ext cx="4200508" cy="3566469"/>
          </a:xfrm>
          <a:prstGeom prst="rect">
            <a:avLst/>
          </a:prstGeom>
        </p:spPr>
      </p:pic>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AE1A463B-21A8-B91F-3892-E3E4529AE015}"/>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667167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43AE7C7-5D4E-F665-F6C8-C358974094C0}"/>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89D50FB7-5FAD-821B-0C7B-A846E4A25CD6}"/>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98114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304757B-AC0C-22ED-C416-B4C56E264074}"/>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EC53899C-AE53-0641-C520-D1A817CD4C78}"/>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802607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2301F56-51F8-7B8D-B192-0970C67EB5E1}"/>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366115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BC5DEFA-5E1E-0CF0-B90D-450E4E22F5C6}"/>
              </a:ext>
            </a:extLst>
          </p:cNvPr>
          <p:cNvPicPr>
            <a:picLocks noChangeAspect="1"/>
          </p:cNvPicPr>
          <p:nvPr/>
        </p:nvPicPr>
        <p:blipFill>
          <a:blip r:embed="rId2"/>
          <a:stretch>
            <a:fillRect/>
          </a:stretch>
        </p:blipFill>
        <p:spPr>
          <a:xfrm>
            <a:off x="825500" y="1269564"/>
            <a:ext cx="7382896" cy="5029636"/>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3330744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4EEF73A1-CDB5-30A0-01A4-72DE8B3A4B8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EAED48C2-FC56-428D-0B27-D67F8C06DFC4}"/>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14272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223EB074-4052-088C-6ACE-F1CF73CC008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E63EC1BC-B8CF-E57A-823D-AAFC169970A3}"/>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687307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B10575CD-D8A7-1ABB-08FB-32A62B047AF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39D933F6-6EE5-F2E5-D9A3-BBF6D8C90333}"/>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826978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473451B2-9AF6-CFE8-5270-940C63C28FBB}"/>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511D6A9E-0667-E573-2544-2A6B2AA7F662}"/>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46840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80AED18-E81B-5737-663E-A3EA69BFF8F9}"/>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A547392-687C-B192-7491-2B7AB6728413}"/>
              </a:ext>
            </a:extLst>
          </p:cNvPr>
          <p:cNvPicPr>
            <a:picLocks noChangeAspect="1"/>
          </p:cNvPicPr>
          <p:nvPr/>
        </p:nvPicPr>
        <p:blipFill>
          <a:blip r:embed="rId2"/>
          <a:stretch>
            <a:fillRect/>
          </a:stretch>
        </p:blipFill>
        <p:spPr>
          <a:xfrm>
            <a:off x="127000" y="1524000"/>
            <a:ext cx="8890000" cy="17230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B5EA457-6D5C-6860-FADE-B638FE31A8D9}"/>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86B6B0C2-0099-7A21-15BA-093D50516C72}"/>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314064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5DBC439-C558-3533-40F0-E834836C9329}"/>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F77BF90A-4137-3927-58D5-CF9E2333698E}"/>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400460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F9CE428-CEFF-3E89-8FB6-78C0ACC54882}"/>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229391940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5690</TotalTime>
  <Words>656</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- 2023</vt:lpstr>
      <vt:lpstr>EURUSD - Historical &amp; Planned</vt:lpstr>
      <vt:lpstr>EURUSD - Synthesis</vt:lpstr>
      <vt:lpstr>EURUSD - 2020</vt:lpstr>
      <vt:lpstr>EURUSD - 2021</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701</cp:revision>
  <cp:lastPrinted>2012-02-01T10:00:25Z</cp:lastPrinted>
  <dcterms:created xsi:type="dcterms:W3CDTF">2010-04-23T15:09:35Z</dcterms:created>
  <dcterms:modified xsi:type="dcterms:W3CDTF">2023-09-13T11:38:41Z</dcterms:modified>
</cp:coreProperties>
</file>