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508" r:id="rId8"/>
    <p:sldId id="509" r:id="rId9"/>
    <p:sldId id="470" r:id="rId10"/>
    <p:sldId id="460" r:id="rId11"/>
    <p:sldId id="497" r:id="rId12"/>
    <p:sldId id="499" r:id="rId13"/>
    <p:sldId id="500" r:id="rId14"/>
    <p:sldId id="501" r:id="rId15"/>
    <p:sldId id="459" r:id="rId16"/>
    <p:sldId id="502" r:id="rId17"/>
    <p:sldId id="504" r:id="rId18"/>
    <p:sldId id="505" r:id="rId19"/>
    <p:sldId id="506" r:id="rId20"/>
    <p:sldId id="507"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10/10/2023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10/10/2023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10/10/2023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10/10/2023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10/10/2023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10/10/2023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10/10/2023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10/10/2023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10/10/2023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10/10/2023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10/10/2023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10/10/2023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10/10/2023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10/10/2023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10/10/2023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10/10/2023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10/10/2023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29/09/2023</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2FD168C-7408-CA46-57E5-E43F191065AF}"/>
              </a:ext>
            </a:extLst>
          </p:cNvPr>
          <p:cNvPicPr>
            <a:picLocks noChangeAspect="1"/>
          </p:cNvPicPr>
          <p:nvPr/>
        </p:nvPicPr>
        <p:blipFill>
          <a:blip r:embed="rId2"/>
          <a:stretch>
            <a:fillRect/>
          </a:stretch>
        </p:blipFill>
        <p:spPr>
          <a:xfrm>
            <a:off x="825500" y="1270000"/>
            <a:ext cx="7382896" cy="5029636"/>
          </a:xfrm>
          <a:prstGeom prst="rect">
            <a:avLst/>
          </a:prstGeom>
        </p:spPr>
      </p:pic>
      <p:sp>
        <p:nvSpPr>
          <p:cNvPr id="2" name="Title"/>
          <p:cNvSpPr>
            <a:spLocks noGrp="1"/>
          </p:cNvSpPr>
          <p:nvPr>
            <p:ph type="title"/>
          </p:nvPr>
        </p:nvSpPr>
        <p:spPr/>
        <p:txBody>
          <a:bodyPr/>
          <a:lstStyle/>
          <a:p>
            <a:r>
              <a:rPr lang="en-US"/>
              <a:t>EURCHF - Synthesis</a:t>
            </a:r>
          </a:p>
        </p:txBody>
      </p:sp>
    </p:spTree>
    <p:extLst>
      <p:ext uri="{BB962C8B-B14F-4D97-AF65-F5344CB8AC3E}">
        <p14:creationId xmlns:p14="http://schemas.microsoft.com/office/powerpoint/2010/main" val="1429345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0A3D53D-D177-B3BB-EB5D-4F256AF0CA21}"/>
              </a:ext>
            </a:extLst>
          </p:cNvPr>
          <p:cNvPicPr>
            <a:picLocks noChangeAspect="1"/>
          </p:cNvPicPr>
          <p:nvPr/>
        </p:nvPicPr>
        <p:blipFill>
          <a:blip r:embed="rId2"/>
          <a:stretch>
            <a:fillRect/>
          </a:stretch>
        </p:blipFill>
        <p:spPr>
          <a:xfrm>
            <a:off x="4707257" y="2354906"/>
            <a:ext cx="4200508" cy="3566469"/>
          </a:xfrm>
          <a:prstGeom prst="rect">
            <a:avLst/>
          </a:prstGeom>
        </p:spPr>
      </p:pic>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5F0FCA81-3972-5171-0303-1EDDBAE2228F}"/>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38380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176ED5A-65EE-B405-0EBC-DCB72F8D1327}"/>
              </a:ext>
            </a:extLst>
          </p:cNvPr>
          <p:cNvPicPr preferRelativeResize="0">
            <a:picLocks/>
          </p:cNvPicPr>
          <p:nvPr/>
        </p:nvPicPr>
        <p:blipFill>
          <a:blip r:embed="rId2"/>
          <a:stretch>
            <a:fillRect/>
          </a:stretch>
        </p:blipFill>
        <p:spPr>
          <a:xfrm>
            <a:off x="4749800" y="2349500"/>
            <a:ext cx="4201200" cy="3571200"/>
          </a:xfrm>
          <a:prstGeom prst="rect">
            <a:avLst/>
          </a:prstGeom>
        </p:spPr>
      </p:pic>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E81AE73A-BAF9-9E1F-FA26-CE478F871EE1}"/>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50074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8FFB4B1-BF21-1E90-EC39-FA360E8BDAB4}"/>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36DB83F3-72DF-4962-B48E-09A4C60099AC}"/>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4293546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BF820C3D-BECB-74DD-4DB1-3DEDA0002507}"/>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3049176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3BB0998-8F68-5709-8C15-281D02FCC02A}"/>
              </a:ext>
            </a:extLst>
          </p:cNvPr>
          <p:cNvPicPr>
            <a:picLocks noChangeAspect="1"/>
          </p:cNvPicPr>
          <p:nvPr/>
        </p:nvPicPr>
        <p:blipFill>
          <a:blip r:embed="rId2"/>
          <a:stretch>
            <a:fillRect/>
          </a:stretch>
        </p:blipFill>
        <p:spPr>
          <a:xfrm>
            <a:off x="824479" y="1270000"/>
            <a:ext cx="7382896" cy="5029636"/>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4164524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1BCB109F-4A40-87B5-7116-0176D805D60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FF9EC927-BAB7-FD69-5FCC-0CCFEB467F04}"/>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431634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A25082E8-E6B3-7B9E-C0C1-56DC923596E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727325FA-D039-5221-ECCD-8C0E68F045A4}"/>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508312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2089F0DF-F00D-3CA9-9757-EA245ADD54B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03A42979-88D6-625C-1213-07AE1D2D29A4}"/>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386525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2AFE2EF7-1E0C-3DDC-198B-89B431F4C7F2}"/>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01F68237-BC4A-DEA1-31BA-83CDBFB2475C}"/>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55217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3B7C8A9-3B87-9540-9E8C-F369940A014E}"/>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1C4A13A-26DE-F6B5-832E-6CEB7560A8CF}"/>
              </a:ext>
            </a:extLst>
          </p:cNvPr>
          <p:cNvPicPr>
            <a:picLocks noChangeAspect="1"/>
          </p:cNvPicPr>
          <p:nvPr/>
        </p:nvPicPr>
        <p:blipFill>
          <a:blip r:embed="rId2"/>
          <a:stretch>
            <a:fillRect/>
          </a:stretch>
        </p:blipFill>
        <p:spPr>
          <a:xfrm>
            <a:off x="127000" y="1524000"/>
            <a:ext cx="8890000" cy="17230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9C85631-7971-3470-C985-BCAFE136E21D}"/>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31BB7D07-3259-A368-298A-205E34AC0305}"/>
              </a:ext>
            </a:extLst>
          </p:cNvPr>
          <p:cNvPicPr>
            <a:picLocks noChangeAspect="1"/>
          </p:cNvPicPr>
          <p:nvPr/>
        </p:nvPicPr>
        <p:blipFill>
          <a:blip r:embed="rId3"/>
          <a:stretch>
            <a:fillRect/>
          </a:stretch>
        </p:blipFill>
        <p:spPr>
          <a:xfrm>
            <a:off x="3429000" y="3175000"/>
            <a:ext cx="5239941" cy="3429000"/>
          </a:xfrm>
          <a:prstGeom prst="rect">
            <a:avLst/>
          </a:prstGeom>
        </p:spPr>
      </p:pic>
    </p:spTree>
    <p:extLst>
      <p:ext uri="{BB962C8B-B14F-4D97-AF65-F5344CB8AC3E}">
        <p14:creationId xmlns:p14="http://schemas.microsoft.com/office/powerpoint/2010/main" val="88442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952923B-CE2C-7F85-6EE7-121AE95FA8B1}"/>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B7BEE0DA-FFA2-8F67-C08E-016BCF7F9A29}"/>
              </a:ext>
            </a:extLst>
          </p:cNvPr>
          <p:cNvPicPr>
            <a:picLocks noChangeAspect="1"/>
          </p:cNvPicPr>
          <p:nvPr/>
        </p:nvPicPr>
        <p:blipFill>
          <a:blip r:embed="rId3"/>
          <a:stretch>
            <a:fillRect/>
          </a:stretch>
        </p:blipFill>
        <p:spPr>
          <a:xfrm>
            <a:off x="3429000" y="3175000"/>
            <a:ext cx="5239941" cy="3429000"/>
          </a:xfrm>
          <a:prstGeom prst="rect">
            <a:avLst/>
          </a:prstGeom>
        </p:spPr>
      </p:pic>
    </p:spTree>
    <p:extLst>
      <p:ext uri="{BB962C8B-B14F-4D97-AF65-F5344CB8AC3E}">
        <p14:creationId xmlns:p14="http://schemas.microsoft.com/office/powerpoint/2010/main" val="293814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8F4F7631-6C4C-606E-CD90-5B3F21F91E87}"/>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174481363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5680</TotalTime>
  <Words>656</Words>
  <Application>Microsoft Office PowerPoint</Application>
  <PresentationFormat>Affichage à l'écran (4:3)</PresentationFormat>
  <Paragraphs>72</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- 2023</vt:lpstr>
      <vt:lpstr>EURUSD - Historical &amp; Planned</vt:lpstr>
      <vt:lpstr>EURUSD - Synthesis</vt:lpstr>
      <vt:lpstr>EURUSD - 2020</vt:lpstr>
      <vt:lpstr>EURUSD - 2021</vt:lpstr>
      <vt:lpstr>EURUSD - 2022</vt:lpstr>
      <vt:lpstr>EURUSD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700</cp:revision>
  <cp:lastPrinted>2012-02-01T10:00:25Z</cp:lastPrinted>
  <dcterms:created xsi:type="dcterms:W3CDTF">2010-04-23T15:09:35Z</dcterms:created>
  <dcterms:modified xsi:type="dcterms:W3CDTF">2023-10-10T14:09:43Z</dcterms:modified>
</cp:coreProperties>
</file>