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8A12CD-B4A6-49B0-D5EF-C65E166440D6}"/>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277054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2609D88C-FDAB-0829-B245-A47C7162CB5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52C4F3CE-1639-DE2E-3CE8-D8D257B1C6EF}"/>
              </a:ext>
            </a:extLst>
          </p:cNvPr>
          <p:cNvPicPr>
            <a:picLocks noChangeAspect="1"/>
          </p:cNvPicPr>
          <p:nvPr/>
        </p:nvPicPr>
        <p:blipFill>
          <a:blip r:embed="rId3"/>
          <a:stretch>
            <a:fillRect/>
          </a:stretch>
        </p:blipFill>
        <p:spPr>
          <a:xfrm>
            <a:off x="4707257" y="2354906"/>
            <a:ext cx="4200508" cy="3566469"/>
          </a:xfrm>
          <a:prstGeom prst="rect">
            <a:avLst/>
          </a:prstGeom>
        </p:spPr>
      </p:pic>
    </p:spTree>
    <p:extLst>
      <p:ext uri="{BB962C8B-B14F-4D97-AF65-F5344CB8AC3E}">
        <p14:creationId xmlns:p14="http://schemas.microsoft.com/office/powerpoint/2010/main" val="176694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892F833-A186-6636-3F37-A3AA601418A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91C344C-C219-1F89-38F7-E26334B0BA05}"/>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14007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3AABAAD-6EEB-A08C-DE3F-345CDF0B545E}"/>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30E4FEE4-B833-BFAD-5415-92A1D4AF213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5381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DE8A0AD-95F2-C487-1B57-42B8EAEC50CD}"/>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30933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DFA7891-1FCC-318E-753E-71796111097E}"/>
              </a:ext>
            </a:extLst>
          </p:cNvPr>
          <p:cNvPicPr>
            <a:picLocks noChangeAspect="1"/>
          </p:cNvPicPr>
          <p:nvPr/>
        </p:nvPicPr>
        <p:blipFill>
          <a:blip r:embed="rId2"/>
          <a:stretch>
            <a:fillRect/>
          </a:stretch>
        </p:blipFill>
        <p:spPr>
          <a:xfrm>
            <a:off x="824479" y="130614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8782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0D27D7BF-38B2-1E9D-E3A4-078A1A0E4B3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75D0EA9-A1EB-0C17-10EE-7E7065FC654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2658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41FF3FB5-480B-BF42-DF69-84362F95193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73CE0BC-54C5-C91E-8520-B06F08C70C2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59739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1F7E27F6-CE45-5213-DE8E-BABF0F7A168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D4C1995-0D93-3E1C-78B8-02DFC42DD02A}"/>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28809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92F4E389-AAFA-B9EB-2F6C-0B45E3CB8E0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6BEC621-F825-9A1F-C205-6A63E045F91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957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85DB372-A2A6-0A18-55B4-A28C9E5BEBF4}"/>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340C91A-280D-3280-1914-5276ABC2285C}"/>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93E0B76-D0DB-842F-C7FE-40051E0B9BB6}"/>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184C16FA-113C-6D63-8993-189D1D832E1F}"/>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176371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41412CC-5ADB-1F31-1884-3D238513C4E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9D2CAF42-B2B8-D205-552F-FC1AF53770E1}"/>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288199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2FA75BB-CC5F-E4BD-E3F3-0C1E6437DD7A}"/>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5295409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656</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2023-11-02T10:33:51Z</dcterms:modified>
</cp:coreProperties>
</file>