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508" r:id="rId8"/>
    <p:sldId id="509" r:id="rId9"/>
    <p:sldId id="470" r:id="rId10"/>
    <p:sldId id="460" r:id="rId11"/>
    <p:sldId id="497" r:id="rId12"/>
    <p:sldId id="499" r:id="rId13"/>
    <p:sldId id="500" r:id="rId14"/>
    <p:sldId id="501" r:id="rId15"/>
    <p:sldId id="459" r:id="rId16"/>
    <p:sldId id="502" r:id="rId17"/>
    <p:sldId id="504" r:id="rId18"/>
    <p:sldId id="505" r:id="rId19"/>
    <p:sldId id="506" r:id="rId20"/>
    <p:sldId id="507"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07/12/2023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12/7/2023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12/7/2023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12/7/2023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12/7/2023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12/7/2023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12/7/2023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12/7/2023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12/7/2023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12/7/2023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12/7/2023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12/7/2023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12/7/2023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12/7/2023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12/7/2023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12/7/2023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12/7/2023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12/7/2023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30/11/2023</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7C875E0-3D25-4C3A-8428-4012838BD7A1}"/>
              </a:ext>
            </a:extLst>
          </p:cNvPr>
          <p:cNvPicPr>
            <a:picLocks noChangeAspect="1"/>
          </p:cNvPicPr>
          <p:nvPr/>
        </p:nvPicPr>
        <p:blipFill>
          <a:blip r:embed="rId2"/>
          <a:stretch>
            <a:fillRect/>
          </a:stretch>
        </p:blipFill>
        <p:spPr>
          <a:xfrm>
            <a:off x="824479" y="1269564"/>
            <a:ext cx="7382896" cy="5029636"/>
          </a:xfrm>
          <a:prstGeom prst="rect">
            <a:avLst/>
          </a:prstGeom>
        </p:spPr>
      </p:pic>
      <p:sp>
        <p:nvSpPr>
          <p:cNvPr id="2" name="Title"/>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3672742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0136CE5D-8F45-2D53-F1D7-91A5AC7619E3}"/>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6194DE31-CD5C-619D-DFFE-C1B067104C4C}"/>
              </a:ext>
            </a:extLst>
          </p:cNvPr>
          <p:cNvPicPr>
            <a:picLocks noChangeAspect="1"/>
          </p:cNvPicPr>
          <p:nvPr/>
        </p:nvPicPr>
        <p:blipFill>
          <a:blip r:embed="rId3"/>
          <a:stretch>
            <a:fillRect/>
          </a:stretch>
        </p:blipFill>
        <p:spPr>
          <a:xfrm>
            <a:off x="4707257" y="2354906"/>
            <a:ext cx="4200508" cy="3566469"/>
          </a:xfrm>
          <a:prstGeom prst="rect">
            <a:avLst/>
          </a:prstGeom>
        </p:spPr>
      </p:pic>
    </p:spTree>
    <p:extLst>
      <p:ext uri="{BB962C8B-B14F-4D97-AF65-F5344CB8AC3E}">
        <p14:creationId xmlns:p14="http://schemas.microsoft.com/office/powerpoint/2010/main" val="3435581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9D741E99-1140-CB50-84DC-5F943491DAB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40B0E798-A47B-DBCF-3AA5-359ABC3066A0}"/>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86271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05F97C8-C5D3-90C2-0B81-632EE43A0881}"/>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1E80A80E-85D2-3F34-6512-C47CD588A5BF}"/>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388992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4" name="Image 3">
            <a:extLst>
              <a:ext uri="{FF2B5EF4-FFF2-40B4-BE49-F238E27FC236}">
                <a16:creationId xmlns:a16="http://schemas.microsoft.com/office/drawing/2014/main" id="{7FE9AC5C-A820-07D0-B7B3-47C868AD87FB}"/>
              </a:ext>
            </a:extLst>
          </p:cNvPr>
          <p:cNvPicPr>
            <a:picLocks noChangeAspect="1"/>
          </p:cNvPicPr>
          <p:nvPr/>
        </p:nvPicPr>
        <p:blipFill>
          <a:blip r:embed="rId2"/>
          <a:stretch>
            <a:fillRect/>
          </a:stretch>
        </p:blipFill>
        <p:spPr>
          <a:xfrm>
            <a:off x="813308" y="1175512"/>
            <a:ext cx="7381875" cy="5038725"/>
          </a:xfrm>
          <a:prstGeom prst="rect">
            <a:avLst/>
          </a:prstGeom>
        </p:spPr>
      </p:pic>
    </p:spTree>
    <p:extLst>
      <p:ext uri="{BB962C8B-B14F-4D97-AF65-F5344CB8AC3E}">
        <p14:creationId xmlns:p14="http://schemas.microsoft.com/office/powerpoint/2010/main" val="172773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B0560A3-1740-AAB2-3F11-40CEB669E572}"/>
              </a:ext>
            </a:extLst>
          </p:cNvPr>
          <p:cNvPicPr>
            <a:picLocks noChangeAspect="1"/>
          </p:cNvPicPr>
          <p:nvPr/>
        </p:nvPicPr>
        <p:blipFill>
          <a:blip r:embed="rId2"/>
          <a:stretch>
            <a:fillRect/>
          </a:stretch>
        </p:blipFill>
        <p:spPr>
          <a:xfrm>
            <a:off x="825500" y="1153730"/>
            <a:ext cx="7407282" cy="5145470"/>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25241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92BB61C9-A26E-BF7F-7295-F40A4F4874D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4335023A-D765-A7D0-4C76-67FC436CEEF1}"/>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66770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C582261B-9640-71AD-82B3-DFD163AA51E3}"/>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9CB02F83-CC5C-883A-6979-8032A52A3184}"/>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46904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04185144-8A63-C0E0-559B-E3CBD470FDB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32D90BF4-289C-1C8B-2F55-C5690FB31CF9}"/>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413309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7450F3C4-B5E6-876F-ADB8-4EE76BC5779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C79EC35D-9729-5AE2-4EC7-7367B53DF226}"/>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377128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EC8295B6-E822-6EEB-58B2-CDD3B7D536BA}"/>
              </a:ext>
            </a:extLst>
          </p:cNvPr>
          <p:cNvPicPr>
            <a:picLocks noChangeAspect="1"/>
          </p:cNvPicPr>
          <p:nvPr/>
        </p:nvPicPr>
        <p:blipFill>
          <a:blip r:embed="rId2"/>
          <a:stretch>
            <a:fillRect/>
          </a:stretch>
        </p:blipFill>
        <p:spPr>
          <a:xfrm>
            <a:off x="127000" y="1524000"/>
            <a:ext cx="8890000" cy="188434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45DDA05C-F756-E98C-7C80-22CA0969EA59}"/>
              </a:ext>
            </a:extLst>
          </p:cNvPr>
          <p:cNvPicPr>
            <a:picLocks noChangeAspect="1"/>
          </p:cNvPicPr>
          <p:nvPr/>
        </p:nvPicPr>
        <p:blipFill>
          <a:blip r:embed="rId2"/>
          <a:stretch>
            <a:fillRect/>
          </a:stretch>
        </p:blipFill>
        <p:spPr>
          <a:xfrm>
            <a:off x="127000" y="1524000"/>
            <a:ext cx="8890000" cy="17230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81B5695-E517-F47A-4A86-CF400D93768F}"/>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9E2CB15A-6C79-0FEF-8B9D-7E8B603B73A3}"/>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1575659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FA95C8B2-31AA-5BA1-459A-2C7889A547FD}"/>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A73E2A09-1DF2-A820-A4C9-69937BD68691}"/>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4034493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4" name="Image 3">
            <a:extLst>
              <a:ext uri="{FF2B5EF4-FFF2-40B4-BE49-F238E27FC236}">
                <a16:creationId xmlns:a16="http://schemas.microsoft.com/office/drawing/2014/main" id="{22234902-F2B6-9AED-0AD7-D3F3DB9B5DCC}"/>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81609092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5686</TotalTime>
  <Words>656</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- 2023</vt:lpstr>
      <vt:lpstr>EURUSD - Historical &amp; Planned</vt:lpstr>
      <vt:lpstr>EURUSD - Synthesis</vt:lpstr>
      <vt:lpstr>EURUSD - 2020</vt:lpstr>
      <vt:lpstr>EURUSD - 2021</vt:lpstr>
      <vt:lpstr>EURUSD - 2022</vt:lpstr>
      <vt:lpstr>EURUSD - 2023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701</cp:revision>
  <cp:lastPrinted>2012-02-01T10:00:25Z</cp:lastPrinted>
  <dcterms:created xsi:type="dcterms:W3CDTF">2010-04-23T15:09:35Z</dcterms:created>
  <dcterms:modified xsi:type="dcterms:W3CDTF">2023-12-07T10:58:18Z</dcterms:modified>
</cp:coreProperties>
</file>