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508" r:id="rId8"/>
    <p:sldId id="509" r:id="rId9"/>
    <p:sldId id="470" r:id="rId10"/>
    <p:sldId id="460" r:id="rId11"/>
    <p:sldId id="497" r:id="rId12"/>
    <p:sldId id="499" r:id="rId13"/>
    <p:sldId id="500" r:id="rId14"/>
    <p:sldId id="501" r:id="rId15"/>
    <p:sldId id="459" r:id="rId16"/>
    <p:sldId id="502" r:id="rId17"/>
    <p:sldId id="504" r:id="rId18"/>
    <p:sldId id="505" r:id="rId19"/>
    <p:sldId id="506" r:id="rId20"/>
    <p:sldId id="507"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10/01/2024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1/10/2024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1/10/2024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1/10/2024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1/10/2024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1/10/2024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1/10/2024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1/10/2024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1/10/2024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1/10/2024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1/10/2024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29/12/2023</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CFF76F8-701E-98A1-6ED1-0D3CF5BD3D4E}"/>
              </a:ext>
            </a:extLst>
          </p:cNvPr>
          <p:cNvPicPr>
            <a:picLocks noChangeAspect="1"/>
          </p:cNvPicPr>
          <p:nvPr/>
        </p:nvPicPr>
        <p:blipFill>
          <a:blip r:embed="rId2"/>
          <a:stretch>
            <a:fillRect/>
          </a:stretch>
        </p:blipFill>
        <p:spPr>
          <a:xfrm>
            <a:off x="825500" y="1270000"/>
            <a:ext cx="7381875" cy="5029200"/>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351943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AF9E0BF-0B1D-E43A-A49B-3586BE5B53FA}"/>
              </a:ext>
            </a:extLst>
          </p:cNvPr>
          <p:cNvPicPr>
            <a:picLocks noChangeAspect="1"/>
          </p:cNvPicPr>
          <p:nvPr/>
        </p:nvPicPr>
        <p:blipFill>
          <a:blip r:embed="rId2"/>
          <a:stretch>
            <a:fillRect/>
          </a:stretch>
        </p:blipFill>
        <p:spPr>
          <a:xfrm>
            <a:off x="4759342" y="2349500"/>
            <a:ext cx="4200508" cy="3581400"/>
          </a:xfrm>
          <a:prstGeom prst="rect">
            <a:avLst/>
          </a:prstGeom>
        </p:spPr>
      </p:pic>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FF63C4E0-E00E-C6FE-2A25-0CFF96342E94}"/>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25575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F3ECC15-B6C4-4D7C-5848-13FFA1DD0FFA}"/>
              </a:ext>
            </a:extLst>
          </p:cNvPr>
          <p:cNvPicPr>
            <a:picLocks noChangeAspect="1"/>
          </p:cNvPicPr>
          <p:nvPr/>
        </p:nvPicPr>
        <p:blipFill>
          <a:blip r:embed="rId2"/>
          <a:stretch>
            <a:fillRect/>
          </a:stretch>
        </p:blipFill>
        <p:spPr>
          <a:xfrm>
            <a:off x="4749800" y="2349500"/>
            <a:ext cx="4210050" cy="3571875"/>
          </a:xfrm>
          <a:prstGeom prst="rect">
            <a:avLst/>
          </a:prstGeom>
        </p:spPr>
      </p:pic>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4D48FC2D-B056-4141-A568-A1901B8B5FDE}"/>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852807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56FFC70-B2F2-66C2-9474-501820B4F88D}"/>
              </a:ext>
            </a:extLst>
          </p:cNvPr>
          <p:cNvPicPr>
            <a:picLocks noChangeAspect="1"/>
          </p:cNvPicPr>
          <p:nvPr/>
        </p:nvPicPr>
        <p:blipFill>
          <a:blip r:embed="rId2"/>
          <a:stretch>
            <a:fillRect/>
          </a:stretch>
        </p:blipFill>
        <p:spPr>
          <a:xfrm>
            <a:off x="4749801" y="2349500"/>
            <a:ext cx="4210050" cy="3571875"/>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61DC103A-072D-D592-118D-85ABCCB4156F}"/>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88998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4" name="Image 3">
            <a:extLst>
              <a:ext uri="{FF2B5EF4-FFF2-40B4-BE49-F238E27FC236}">
                <a16:creationId xmlns:a16="http://schemas.microsoft.com/office/drawing/2014/main" id="{1BBB7920-8EF4-C635-E242-89A0495747D9}"/>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31906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5A224FE-8575-807C-0984-B441154AC3E8}"/>
              </a:ext>
            </a:extLst>
          </p:cNvPr>
          <p:cNvPicPr>
            <a:picLocks noChangeAspect="1"/>
          </p:cNvPicPr>
          <p:nvPr/>
        </p:nvPicPr>
        <p:blipFill>
          <a:blip r:embed="rId2"/>
          <a:stretch>
            <a:fillRect/>
          </a:stretch>
        </p:blipFill>
        <p:spPr>
          <a:xfrm>
            <a:off x="825500" y="1270001"/>
            <a:ext cx="7381875" cy="5029200"/>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76771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FBA8B97-6AAC-2AAC-7588-72805D04A4BB}"/>
              </a:ext>
            </a:extLst>
          </p:cNvPr>
          <p:cNvPicPr>
            <a:picLocks noChangeAspect="1"/>
          </p:cNvPicPr>
          <p:nvPr/>
        </p:nvPicPr>
        <p:blipFill>
          <a:blip r:embed="rId2"/>
          <a:stretch>
            <a:fillRect/>
          </a:stretch>
        </p:blipFill>
        <p:spPr>
          <a:xfrm>
            <a:off x="4749800" y="2349500"/>
            <a:ext cx="4212701" cy="3571875"/>
          </a:xfrm>
          <a:prstGeom prst="rect">
            <a:avLst/>
          </a:prstGeom>
        </p:spPr>
      </p:pic>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7DEB27B8-772B-1D1A-1354-49BD0E4B2528}"/>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41370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6AF30CAE-5510-56EF-7A72-5BB3DB2A6F8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A166CEB6-EDF3-B4D7-1993-C964E87A635E}"/>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08030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2ED629F8-010A-EB8F-9B5C-20215D04FAD3}"/>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4F7104B5-EA61-4DD2-6B4F-CA236495906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12626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1016A219-C700-013A-4052-6335393D561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F7450534-C5A5-3218-C78B-B95A784DA30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89877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FE24044-4214-5A91-240E-2ADE8F12D6BD}"/>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E4A172B-FAF5-6C4D-F995-4472CCDDE987}"/>
              </a:ext>
            </a:extLst>
          </p:cNvPr>
          <p:cNvPicPr>
            <a:picLocks noChangeAspect="1"/>
          </p:cNvPicPr>
          <p:nvPr/>
        </p:nvPicPr>
        <p:blipFill>
          <a:blip r:embed="rId2"/>
          <a:stretch>
            <a:fillRect/>
          </a:stretch>
        </p:blipFill>
        <p:spPr>
          <a:xfrm>
            <a:off x="127000" y="1524000"/>
            <a:ext cx="8890000" cy="17230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F86545F-2E20-F576-BFB3-3107E929B7A0}"/>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8E661F9A-C4B0-47B6-11B2-B2AD45D28DCD}"/>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24688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B1686CC-E320-A403-5360-B49A5DB346EE}"/>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65441AB6-9DE5-4519-AF30-90B87DF09E8B}"/>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195740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5" name="Image 4">
            <a:extLst>
              <a:ext uri="{FF2B5EF4-FFF2-40B4-BE49-F238E27FC236}">
                <a16:creationId xmlns:a16="http://schemas.microsoft.com/office/drawing/2014/main" id="{D89C1B74-45C3-7AC4-4E99-C6394B81605D}"/>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17356786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656</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- 2023</vt:lpstr>
      <vt:lpstr>EURUSD - Historical &amp; Planned</vt:lpstr>
      <vt:lpstr>EURUSD - Synthesis</vt:lpstr>
      <vt:lpstr>EURUSD - 2020</vt:lpstr>
      <vt:lpstr>EURUSD - 2021</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Rony Zekri</cp:lastModifiedBy>
  <cp:revision>701</cp:revision>
  <cp:lastPrinted>2012-02-01T10:00:25Z</cp:lastPrinted>
  <dcterms:created xsi:type="dcterms:W3CDTF">2010-04-23T15:09:35Z</dcterms:created>
  <dcterms:modified xsi:type="dcterms:W3CDTF">2024-01-10T15:45:58Z</dcterms:modified>
</cp:coreProperties>
</file>