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6"/>
  </p:notesMasterIdLst>
  <p:sldIdLst>
    <p:sldId id="256" r:id="rId3"/>
    <p:sldId id="466" r:id="rId4"/>
    <p:sldId id="476" r:id="rId5"/>
    <p:sldId id="493" r:id="rId6"/>
    <p:sldId id="494" r:id="rId7"/>
    <p:sldId id="510" r:id="rId8"/>
    <p:sldId id="511" r:id="rId9"/>
    <p:sldId id="470" r:id="rId10"/>
    <p:sldId id="460" r:id="rId11"/>
    <p:sldId id="497" r:id="rId12"/>
    <p:sldId id="499" r:id="rId13"/>
    <p:sldId id="500" r:id="rId14"/>
    <p:sldId id="501" r:id="rId15"/>
    <p:sldId id="502" r:id="rId16"/>
    <p:sldId id="459" r:id="rId17"/>
    <p:sldId id="503" r:id="rId18"/>
    <p:sldId id="505" r:id="rId19"/>
    <p:sldId id="506" r:id="rId20"/>
    <p:sldId id="507" r:id="rId21"/>
    <p:sldId id="508" r:id="rId22"/>
    <p:sldId id="509" r:id="rId23"/>
    <p:sldId id="409" r:id="rId24"/>
    <p:sldId id="410" r:id="rId25"/>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06/02/2024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2/6/2024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2/6/2024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2/6/2024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2/6/2024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2/6/2024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2/6/2024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2/6/2024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2/6/2024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2/6/2024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2/6/2024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2/6/2024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2/6/2024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2/6/2024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2/6/2024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2/6/2024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31/01/2024</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HF - Synthesis">
    <p:spTree>
      <p:nvGrpSpPr>
        <p:cNvPr id="1" name="">
          <a:extLst>
            <a:ext uri="{FF2B5EF4-FFF2-40B4-BE49-F238E27FC236}">
              <a16:creationId xmlns:a16="http://schemas.microsoft.com/office/drawing/2014/main" id="{875F8477-2F31-5314-C05B-65D362B9BCDC}"/>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68305BE8-4339-FE5C-8965-2B66BDB6BC20}"/>
              </a:ext>
            </a:extLst>
          </p:cNvPr>
          <p:cNvPicPr>
            <a:picLocks noChangeAspect="1"/>
          </p:cNvPicPr>
          <p:nvPr/>
        </p:nvPicPr>
        <p:blipFill>
          <a:blip r:embed="rId2"/>
          <a:stretch>
            <a:fillRect/>
          </a:stretch>
        </p:blipFill>
        <p:spPr>
          <a:xfrm>
            <a:off x="824479" y="1270000"/>
            <a:ext cx="7382896" cy="5029636"/>
          </a:xfrm>
          <a:prstGeom prst="rect">
            <a:avLst/>
          </a:prstGeom>
        </p:spPr>
      </p:pic>
      <p:sp>
        <p:nvSpPr>
          <p:cNvPr id="2" name="Title">
            <a:extLst>
              <a:ext uri="{FF2B5EF4-FFF2-40B4-BE49-F238E27FC236}">
                <a16:creationId xmlns:a16="http://schemas.microsoft.com/office/drawing/2014/main" id="{616D3C1F-1DF2-E0F3-F616-246B19786CEE}"/>
              </a:ext>
            </a:extLst>
          </p:cNvPr>
          <p:cNvSpPr>
            <a:spLocks noGrp="1"/>
          </p:cNvSpPr>
          <p:nvPr>
            <p:ph type="title"/>
          </p:nvPr>
        </p:nvSpPr>
        <p:spPr/>
        <p:txBody>
          <a:bodyPr/>
          <a:lstStyle/>
          <a:p>
            <a:r>
              <a:rPr lang="en-US"/>
              <a:t>EURCHF - Synthesis</a:t>
            </a:r>
          </a:p>
        </p:txBody>
      </p:sp>
    </p:spTree>
    <p:extLst>
      <p:ext uri="{BB962C8B-B14F-4D97-AF65-F5344CB8AC3E}">
        <p14:creationId xmlns:p14="http://schemas.microsoft.com/office/powerpoint/2010/main" val="80482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6B885-1616-CB7C-A341-7F32C059E405}"/>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8DBC1BE2-36A2-9E4C-EB1D-AFE13D5040DC}"/>
              </a:ext>
            </a:extLst>
          </p:cNvPr>
          <p:cNvSpPr>
            <a:spLocks noGrp="1"/>
          </p:cNvSpPr>
          <p:nvPr>
            <p:ph type="title"/>
          </p:nvPr>
        </p:nvSpPr>
        <p:spPr/>
        <p:txBody>
          <a:bodyPr/>
          <a:lstStyle/>
          <a:p>
            <a:r>
              <a:rPr lang="en-US"/>
              <a:t>EURCHF - 2020</a:t>
            </a:r>
          </a:p>
        </p:txBody>
      </p:sp>
      <p:pic>
        <p:nvPicPr>
          <p:cNvPr id="3" name="EURCHF_ImageALLOC">
            <a:extLst>
              <a:ext uri="{FF2B5EF4-FFF2-40B4-BE49-F238E27FC236}">
                <a16:creationId xmlns:a16="http://schemas.microsoft.com/office/drawing/2014/main" id="{5968024B-9B4C-D1A1-F4A9-75C4A262B3A6}"/>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065A4350-3085-365D-24B2-3C6F8E3343C4}"/>
              </a:ext>
            </a:extLst>
          </p:cNvPr>
          <p:cNvPicPr>
            <a:picLocks noChangeAspect="1"/>
          </p:cNvPicPr>
          <p:nvPr/>
        </p:nvPicPr>
        <p:blipFill>
          <a:blip r:embed="rId3"/>
          <a:stretch>
            <a:fillRect/>
          </a:stretch>
        </p:blipFill>
        <p:spPr>
          <a:xfrm>
            <a:off x="4759342" y="2349500"/>
            <a:ext cx="4200508" cy="3581400"/>
          </a:xfrm>
          <a:prstGeom prst="rect">
            <a:avLst/>
          </a:prstGeom>
        </p:spPr>
      </p:pic>
    </p:spTree>
    <p:extLst>
      <p:ext uri="{BB962C8B-B14F-4D97-AF65-F5344CB8AC3E}">
        <p14:creationId xmlns:p14="http://schemas.microsoft.com/office/powerpoint/2010/main" val="387971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585C1-4EDD-7BD8-CD41-D55F5EECDCA8}"/>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900036B9-669F-252C-371E-DE437FF2897E}"/>
              </a:ext>
            </a:extLst>
          </p:cNvPr>
          <p:cNvSpPr>
            <a:spLocks noGrp="1"/>
          </p:cNvSpPr>
          <p:nvPr>
            <p:ph type="title"/>
          </p:nvPr>
        </p:nvSpPr>
        <p:spPr/>
        <p:txBody>
          <a:bodyPr/>
          <a:lstStyle/>
          <a:p>
            <a:r>
              <a:rPr lang="en-US"/>
              <a:t>EURCHF - 2021</a:t>
            </a:r>
          </a:p>
        </p:txBody>
      </p:sp>
      <p:pic>
        <p:nvPicPr>
          <p:cNvPr id="3" name="EURCHF_ImageALLOC">
            <a:extLst>
              <a:ext uri="{FF2B5EF4-FFF2-40B4-BE49-F238E27FC236}">
                <a16:creationId xmlns:a16="http://schemas.microsoft.com/office/drawing/2014/main" id="{92F76C52-6D0B-9238-615C-B3BEBD55632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C2D0F440-53DA-085D-12E8-8A62BBCBF74A}"/>
              </a:ext>
            </a:extLst>
          </p:cNvPr>
          <p:cNvPicPr>
            <a:picLocks noChangeAspect="1"/>
          </p:cNvPicPr>
          <p:nvPr/>
        </p:nvPicPr>
        <p:blipFill>
          <a:blip r:embed="rId3"/>
          <a:stretch>
            <a:fillRect/>
          </a:stretch>
        </p:blipFill>
        <p:spPr>
          <a:xfrm>
            <a:off x="4749800" y="2349500"/>
            <a:ext cx="4210050" cy="3571875"/>
          </a:xfrm>
          <a:prstGeom prst="rect">
            <a:avLst/>
          </a:prstGeom>
        </p:spPr>
      </p:pic>
    </p:spTree>
    <p:extLst>
      <p:ext uri="{BB962C8B-B14F-4D97-AF65-F5344CB8AC3E}">
        <p14:creationId xmlns:p14="http://schemas.microsoft.com/office/powerpoint/2010/main" val="3666965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9561B-D63D-C29D-D229-C62FC83FB71C}"/>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48C156EF-CF32-8783-F0F4-3AFA8DD09418}"/>
              </a:ext>
            </a:extLst>
          </p:cNvPr>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0C94E60E-4E69-2246-776E-97828B93DAF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3920E079-9301-4D8B-6BA9-DCF7BB30C0B1}"/>
              </a:ext>
            </a:extLst>
          </p:cNvPr>
          <p:cNvPicPr>
            <a:picLocks noChangeAspect="1"/>
          </p:cNvPicPr>
          <p:nvPr/>
        </p:nvPicPr>
        <p:blipFill>
          <a:blip r:embed="rId3"/>
          <a:stretch>
            <a:fillRect/>
          </a:stretch>
        </p:blipFill>
        <p:spPr>
          <a:xfrm>
            <a:off x="4749801" y="2349500"/>
            <a:ext cx="4210050" cy="3571875"/>
          </a:xfrm>
          <a:prstGeom prst="rect">
            <a:avLst/>
          </a:prstGeom>
        </p:spPr>
      </p:pic>
    </p:spTree>
    <p:extLst>
      <p:ext uri="{BB962C8B-B14F-4D97-AF65-F5344CB8AC3E}">
        <p14:creationId xmlns:p14="http://schemas.microsoft.com/office/powerpoint/2010/main" val="3869329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4AFBB-E04A-E74E-D6E1-27DBB3163B31}"/>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84935206-B1B7-838E-001A-3DFDDBD67C78}"/>
              </a:ext>
            </a:extLst>
          </p:cNvPr>
          <p:cNvPicPr>
            <a:picLocks noChangeAspect="1"/>
          </p:cNvPicPr>
          <p:nvPr/>
        </p:nvPicPr>
        <p:blipFill>
          <a:blip r:embed="rId2"/>
          <a:stretch>
            <a:fillRect/>
          </a:stretch>
        </p:blipFill>
        <p:spPr>
          <a:xfrm>
            <a:off x="4759342" y="2354906"/>
            <a:ext cx="4200508" cy="3566469"/>
          </a:xfrm>
          <a:prstGeom prst="rect">
            <a:avLst/>
          </a:prstGeom>
        </p:spPr>
      </p:pic>
      <p:sp>
        <p:nvSpPr>
          <p:cNvPr id="2" name="Title">
            <a:extLst>
              <a:ext uri="{FF2B5EF4-FFF2-40B4-BE49-F238E27FC236}">
                <a16:creationId xmlns:a16="http://schemas.microsoft.com/office/drawing/2014/main" id="{81FAD180-4D24-8DA1-6BBA-70EDA3A8A4C7}"/>
              </a:ext>
            </a:extLst>
          </p:cNvPr>
          <p:cNvSpPr>
            <a:spLocks noGrp="1"/>
          </p:cNvSpPr>
          <p:nvPr>
            <p:ph type="title"/>
          </p:nvPr>
        </p:nvSpPr>
        <p:spPr/>
        <p:txBody>
          <a:bodyPr/>
          <a:lstStyle/>
          <a:p>
            <a:r>
              <a:rPr lang="en-US"/>
              <a:t>EURCHF - 2024</a:t>
            </a:r>
          </a:p>
        </p:txBody>
      </p:sp>
      <p:pic>
        <p:nvPicPr>
          <p:cNvPr id="3" name="EURCHF_ImageALLOC">
            <a:extLst>
              <a:ext uri="{FF2B5EF4-FFF2-40B4-BE49-F238E27FC236}">
                <a16:creationId xmlns:a16="http://schemas.microsoft.com/office/drawing/2014/main" id="{794C2B8A-6665-EAFD-99B2-B6B79AFDBB5F}"/>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204819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a:extLst>
            <a:ext uri="{FF2B5EF4-FFF2-40B4-BE49-F238E27FC236}">
              <a16:creationId xmlns:a16="http://schemas.microsoft.com/office/drawing/2014/main" id="{DE670C4D-F2F3-E474-4039-04ECBE7A9F94}"/>
            </a:ext>
          </a:extLst>
        </p:cNvPr>
        <p:cNvGrpSpPr/>
        <p:nvPr/>
      </p:nvGrpSpPr>
      <p:grpSpPr>
        <a:xfrm>
          <a:off x="0" y="0"/>
          <a:ext cx="0" cy="0"/>
          <a:chOff x="0" y="0"/>
          <a:chExt cx="0" cy="0"/>
        </a:xfrm>
      </p:grpSpPr>
      <p:sp>
        <p:nvSpPr>
          <p:cNvPr id="2" name="TitleCross">
            <a:extLst>
              <a:ext uri="{FF2B5EF4-FFF2-40B4-BE49-F238E27FC236}">
                <a16:creationId xmlns:a16="http://schemas.microsoft.com/office/drawing/2014/main" id="{8456E6BD-2B1E-8052-A8A0-DB39EDCC6338}"/>
              </a:ext>
            </a:extLst>
          </p:cNvPr>
          <p:cNvSpPr>
            <a:spLocks noGrp="1"/>
          </p:cNvSpPr>
          <p:nvPr>
            <p:ph type="title"/>
          </p:nvPr>
        </p:nvSpPr>
        <p:spPr/>
        <p:txBody>
          <a:bodyPr/>
          <a:lstStyle/>
          <a:p>
            <a:r>
              <a:rPr lang="fr-FR"/>
              <a:t>EURUSD - Historical &amp; Planned</a:t>
            </a:r>
            <a:endParaRPr lang="en-US" dirty="0"/>
          </a:p>
        </p:txBody>
      </p:sp>
      <p:pic>
        <p:nvPicPr>
          <p:cNvPr id="4" name="Image 3">
            <a:extLst>
              <a:ext uri="{FF2B5EF4-FFF2-40B4-BE49-F238E27FC236}">
                <a16:creationId xmlns:a16="http://schemas.microsoft.com/office/drawing/2014/main" id="{8BFE5418-0C80-DCD4-410F-E5D153560046}"/>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1417617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a:extLst>
            <a:ext uri="{FF2B5EF4-FFF2-40B4-BE49-F238E27FC236}">
              <a16:creationId xmlns:a16="http://schemas.microsoft.com/office/drawing/2014/main" id="{D7079864-C55C-CFF1-6C36-FDEEACEA529D}"/>
            </a:ext>
          </a:extLst>
        </p:cNvPr>
        <p:cNvGrpSpPr/>
        <p:nvPr/>
      </p:nvGrpSpPr>
      <p:grpSpPr>
        <a:xfrm>
          <a:off x="0" y="0"/>
          <a:ext cx="0" cy="0"/>
          <a:chOff x="0" y="0"/>
          <a:chExt cx="0" cy="0"/>
        </a:xfrm>
      </p:grpSpPr>
      <p:pic>
        <p:nvPicPr>
          <p:cNvPr id="5" name="Image 4">
            <a:extLst>
              <a:ext uri="{FF2B5EF4-FFF2-40B4-BE49-F238E27FC236}">
                <a16:creationId xmlns:a16="http://schemas.microsoft.com/office/drawing/2014/main" id="{5F5279C3-A344-28ED-250C-DC13DD85BBDF}"/>
              </a:ext>
            </a:extLst>
          </p:cNvPr>
          <p:cNvPicPr>
            <a:picLocks noChangeAspect="1"/>
          </p:cNvPicPr>
          <p:nvPr/>
        </p:nvPicPr>
        <p:blipFill>
          <a:blip r:embed="rId2"/>
          <a:stretch>
            <a:fillRect/>
          </a:stretch>
        </p:blipFill>
        <p:spPr>
          <a:xfrm>
            <a:off x="825500" y="1270000"/>
            <a:ext cx="7382896" cy="5029636"/>
          </a:xfrm>
          <a:prstGeom prst="rect">
            <a:avLst/>
          </a:prstGeom>
        </p:spPr>
      </p:pic>
      <p:sp>
        <p:nvSpPr>
          <p:cNvPr id="2" name="Title">
            <a:extLst>
              <a:ext uri="{FF2B5EF4-FFF2-40B4-BE49-F238E27FC236}">
                <a16:creationId xmlns:a16="http://schemas.microsoft.com/office/drawing/2014/main" id="{9BD443D2-2EA6-9B78-1CB7-54C3B1C04C0F}"/>
              </a:ext>
            </a:extLst>
          </p:cNvPr>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3683221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8B57E-9120-C4A8-5B75-860C2096279E}"/>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65A53C66-50DB-BE7E-E25A-6492542B9B21}"/>
              </a:ext>
            </a:extLst>
          </p:cNvPr>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F74375AB-CE91-AF76-F9EF-56C099C950D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AD326E4A-098F-74A2-6FB9-7D4EC3DCFDFA}"/>
              </a:ext>
            </a:extLst>
          </p:cNvPr>
          <p:cNvPicPr>
            <a:picLocks noChangeAspect="1"/>
          </p:cNvPicPr>
          <p:nvPr/>
        </p:nvPicPr>
        <p:blipFill>
          <a:blip r:embed="rId3"/>
          <a:stretch>
            <a:fillRect/>
          </a:stretch>
        </p:blipFill>
        <p:spPr>
          <a:xfrm>
            <a:off x="4749800" y="2349500"/>
            <a:ext cx="4212701" cy="3571875"/>
          </a:xfrm>
          <a:prstGeom prst="rect">
            <a:avLst/>
          </a:prstGeom>
        </p:spPr>
      </p:pic>
    </p:spTree>
    <p:extLst>
      <p:ext uri="{BB962C8B-B14F-4D97-AF65-F5344CB8AC3E}">
        <p14:creationId xmlns:p14="http://schemas.microsoft.com/office/powerpoint/2010/main" val="3490138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0E2C9-688C-D3E8-8246-BF9A740E1755}"/>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E2C25028-87C1-CED5-D6B2-AC73A877E010}"/>
              </a:ext>
            </a:extLst>
          </p:cNvPr>
          <p:cNvSpPr>
            <a:spLocks noGrp="1"/>
          </p:cNvSpPr>
          <p:nvPr>
            <p:ph type="title"/>
          </p:nvPr>
        </p:nvSpPr>
        <p:spPr/>
        <p:txBody>
          <a:bodyPr/>
          <a:lstStyle/>
          <a:p>
            <a:r>
              <a:rPr lang="en-US"/>
              <a:t>EURUSD - 2021</a:t>
            </a:r>
          </a:p>
        </p:txBody>
      </p:sp>
      <p:pic>
        <p:nvPicPr>
          <p:cNvPr id="3" name="EURUSD_ImageALLOC">
            <a:extLst>
              <a:ext uri="{FF2B5EF4-FFF2-40B4-BE49-F238E27FC236}">
                <a16:creationId xmlns:a16="http://schemas.microsoft.com/office/drawing/2014/main" id="{286940AE-1C60-B1EA-B26C-35CBC02227A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974A3C26-C52D-9C4E-BAE5-347FB0C8D060}"/>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219249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6D1A8-3BB0-A3CE-F8D8-65EB0B57FEB2}"/>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29FBA08A-A149-FCD4-541E-D497BF497E2B}"/>
              </a:ext>
            </a:extLst>
          </p:cNvPr>
          <p:cNvSpPr>
            <a:spLocks noGrp="1"/>
          </p:cNvSpPr>
          <p:nvPr>
            <p:ph type="title"/>
          </p:nvPr>
        </p:nvSpPr>
        <p:spPr/>
        <p:txBody>
          <a:bodyPr/>
          <a:lstStyle/>
          <a:p>
            <a:r>
              <a:rPr lang="en-US"/>
              <a:t>EURUSD - 2022</a:t>
            </a:r>
          </a:p>
        </p:txBody>
      </p:sp>
      <p:pic>
        <p:nvPicPr>
          <p:cNvPr id="3" name="EURUSD_ImageALLOC">
            <a:extLst>
              <a:ext uri="{FF2B5EF4-FFF2-40B4-BE49-F238E27FC236}">
                <a16:creationId xmlns:a16="http://schemas.microsoft.com/office/drawing/2014/main" id="{081055F2-4256-6346-C5A8-B623F6C98C1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7A05177A-3D22-49EA-65EC-3121DE2C6103}"/>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60928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12159-54B5-A876-E8C7-7D8E609391A1}"/>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D7CE3AD7-2C0B-9A1B-5256-34E0F12079BF}"/>
              </a:ext>
            </a:extLst>
          </p:cNvPr>
          <p:cNvSpPr>
            <a:spLocks noGrp="1"/>
          </p:cNvSpPr>
          <p:nvPr>
            <p:ph type="title"/>
          </p:nvPr>
        </p:nvSpPr>
        <p:spPr/>
        <p:txBody>
          <a:bodyPr/>
          <a:lstStyle/>
          <a:p>
            <a:r>
              <a:rPr lang="en-US"/>
              <a:t>EURUSD - 2023</a:t>
            </a:r>
          </a:p>
        </p:txBody>
      </p:sp>
      <p:pic>
        <p:nvPicPr>
          <p:cNvPr id="3" name="EURUSD_ImageALLOC">
            <a:extLst>
              <a:ext uri="{FF2B5EF4-FFF2-40B4-BE49-F238E27FC236}">
                <a16:creationId xmlns:a16="http://schemas.microsoft.com/office/drawing/2014/main" id="{8DB711A0-89D8-E214-2BA2-F0B1AB2EF34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616EC9C7-7193-2FEA-312E-083FA501FCCB}"/>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710938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95344A-BBB2-B8C9-9EB3-754E703551CA}"/>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C17DD7E8-05EB-49CA-8384-4EFBABFE819B}"/>
              </a:ext>
            </a:extLst>
          </p:cNvPr>
          <p:cNvSpPr>
            <a:spLocks noGrp="1"/>
          </p:cNvSpPr>
          <p:nvPr>
            <p:ph type="title"/>
          </p:nvPr>
        </p:nvSpPr>
        <p:spPr/>
        <p:txBody>
          <a:bodyPr/>
          <a:lstStyle/>
          <a:p>
            <a:r>
              <a:rPr lang="en-US"/>
              <a:t>EURUSD - 2024</a:t>
            </a:r>
          </a:p>
        </p:txBody>
      </p:sp>
      <p:pic>
        <p:nvPicPr>
          <p:cNvPr id="3" name="EURUSD_ImageALLOC">
            <a:extLst>
              <a:ext uri="{FF2B5EF4-FFF2-40B4-BE49-F238E27FC236}">
                <a16:creationId xmlns:a16="http://schemas.microsoft.com/office/drawing/2014/main" id="{2C72ECF4-CD1B-8E88-0091-6D0E2456ABBA}"/>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BB819066-9E4D-E43D-47B9-637781AFFAF4}"/>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26438260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857E5D5-BBC9-BA87-2F06-04FBA4CE434A}"/>
              </a:ext>
            </a:extLst>
          </p:cNvPr>
          <p:cNvPicPr>
            <a:picLocks noChangeAspect="1"/>
          </p:cNvPicPr>
          <p:nvPr/>
        </p:nvPicPr>
        <p:blipFill>
          <a:blip r:embed="rId2"/>
          <a:stretch>
            <a:fillRect/>
          </a:stretch>
        </p:blipFill>
        <p:spPr>
          <a:xfrm>
            <a:off x="127000" y="1524000"/>
            <a:ext cx="8890000" cy="225748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A97C1B15-067F-B4B0-513D-4CBDE5372640}"/>
              </a:ext>
            </a:extLst>
          </p:cNvPr>
          <p:cNvPicPr>
            <a:picLocks noChangeAspect="1"/>
          </p:cNvPicPr>
          <p:nvPr/>
        </p:nvPicPr>
        <p:blipFill>
          <a:blip r:embed="rId2"/>
          <a:stretch>
            <a:fillRect/>
          </a:stretch>
        </p:blipFill>
        <p:spPr>
          <a:xfrm>
            <a:off x="127000" y="1524000"/>
            <a:ext cx="8890000" cy="210178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2B61-F3B8-F539-9C7F-2A8B51FA44A6}"/>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A54A9410-C391-2D5E-01D2-18B82E3DD2AA}"/>
              </a:ext>
            </a:extLst>
          </p:cNvPr>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35B56669-C486-8DEB-7CD3-29865EEB6DDF}"/>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AAF23EBC-B2DA-4EE1-0043-D73FCC21F2B2}"/>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A3BDEF1E-57AD-5CA1-BF16-3164C22C864A}"/>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621A551A-1E9E-63DF-EB22-0F58969E060E}"/>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301564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10B7F-84AC-EA86-B4C4-E6F0DAAA9A1B}"/>
            </a:ext>
          </a:extLst>
        </p:cNvPr>
        <p:cNvGrpSpPr/>
        <p:nvPr/>
      </p:nvGrpSpPr>
      <p:grpSpPr>
        <a:xfrm>
          <a:off x="0" y="0"/>
          <a:ext cx="0" cy="0"/>
          <a:chOff x="0" y="0"/>
          <a:chExt cx="0" cy="0"/>
        </a:xfrm>
      </p:grpSpPr>
      <p:sp>
        <p:nvSpPr>
          <p:cNvPr id="2" name="Title">
            <a:extLst>
              <a:ext uri="{FF2B5EF4-FFF2-40B4-BE49-F238E27FC236}">
                <a16:creationId xmlns:a16="http://schemas.microsoft.com/office/drawing/2014/main" id="{60EC46D3-7413-13E8-AEC7-29AE80B0E595}"/>
              </a:ext>
            </a:extLst>
          </p:cNvPr>
          <p:cNvSpPr>
            <a:spLocks noGrp="1"/>
          </p:cNvSpPr>
          <p:nvPr>
            <p:ph type="title"/>
          </p:nvPr>
        </p:nvSpPr>
        <p:spPr/>
        <p:txBody>
          <a:bodyPr/>
          <a:lstStyle/>
          <a:p>
            <a:r>
              <a:rPr lang="fr-FR"/>
              <a:t>Sensitivity EURCHF</a:t>
            </a:r>
            <a:endParaRPr lang="en-US" dirty="0"/>
          </a:p>
        </p:txBody>
      </p:sp>
      <p:sp>
        <p:nvSpPr>
          <p:cNvPr id="4" name="EtiquetteSummaryMIN">
            <a:extLst>
              <a:ext uri="{FF2B5EF4-FFF2-40B4-BE49-F238E27FC236}">
                <a16:creationId xmlns:a16="http://schemas.microsoft.com/office/drawing/2014/main" id="{DD6AF33C-14F2-5288-95E8-130D56121904}"/>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D3E15F02-1133-D837-D928-71578DD5D091}"/>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12E0C0D9-68C5-C66E-38E5-B92920B0C808}"/>
              </a:ext>
            </a:extLst>
          </p:cNvPr>
          <p:cNvPicPr>
            <a:picLocks noChangeAspect="1"/>
          </p:cNvPicPr>
          <p:nvPr/>
        </p:nvPicPr>
        <p:blipFill>
          <a:blip r:embed="rId2"/>
          <a:stretch>
            <a:fillRect/>
          </a:stretch>
        </p:blipFill>
        <p:spPr>
          <a:xfrm>
            <a:off x="317500" y="1143000"/>
            <a:ext cx="6226791" cy="1905000"/>
          </a:xfrm>
          <a:prstGeom prst="rect">
            <a:avLst/>
          </a:prstGeom>
        </p:spPr>
      </p:pic>
      <p:pic>
        <p:nvPicPr>
          <p:cNvPr id="7" name="Image 6">
            <a:extLst>
              <a:ext uri="{FF2B5EF4-FFF2-40B4-BE49-F238E27FC236}">
                <a16:creationId xmlns:a16="http://schemas.microsoft.com/office/drawing/2014/main" id="{4BA7BDAA-15D5-4F2D-1381-3E39AC194741}"/>
              </a:ext>
            </a:extLst>
          </p:cNvPr>
          <p:cNvPicPr>
            <a:picLocks noChangeAspect="1"/>
          </p:cNvPicPr>
          <p:nvPr/>
        </p:nvPicPr>
        <p:blipFill>
          <a:blip r:embed="rId3"/>
          <a:stretch>
            <a:fillRect/>
          </a:stretch>
        </p:blipFill>
        <p:spPr>
          <a:xfrm>
            <a:off x="3429000" y="3175000"/>
            <a:ext cx="5239941" cy="3429000"/>
          </a:xfrm>
          <a:prstGeom prst="rect">
            <a:avLst/>
          </a:prstGeom>
        </p:spPr>
      </p:pic>
    </p:spTree>
    <p:extLst>
      <p:ext uri="{BB962C8B-B14F-4D97-AF65-F5344CB8AC3E}">
        <p14:creationId xmlns:p14="http://schemas.microsoft.com/office/powerpoint/2010/main" val="192868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a:extLst>
            <a:ext uri="{FF2B5EF4-FFF2-40B4-BE49-F238E27FC236}">
              <a16:creationId xmlns:a16="http://schemas.microsoft.com/office/drawing/2014/main" id="{BA4493DD-0424-12CF-036A-8FD9D442520E}"/>
            </a:ext>
          </a:extLst>
        </p:cNvPr>
        <p:cNvGrpSpPr/>
        <p:nvPr/>
      </p:nvGrpSpPr>
      <p:grpSpPr>
        <a:xfrm>
          <a:off x="0" y="0"/>
          <a:ext cx="0" cy="0"/>
          <a:chOff x="0" y="0"/>
          <a:chExt cx="0" cy="0"/>
        </a:xfrm>
      </p:grpSpPr>
      <p:sp>
        <p:nvSpPr>
          <p:cNvPr id="2" name="TitleCross">
            <a:extLst>
              <a:ext uri="{FF2B5EF4-FFF2-40B4-BE49-F238E27FC236}">
                <a16:creationId xmlns:a16="http://schemas.microsoft.com/office/drawing/2014/main" id="{67158C3F-7C52-AA05-63F6-B4CAC8ADF81E}"/>
              </a:ext>
            </a:extLst>
          </p:cNvPr>
          <p:cNvSpPr>
            <a:spLocks noGrp="1"/>
          </p:cNvSpPr>
          <p:nvPr>
            <p:ph type="title"/>
          </p:nvPr>
        </p:nvSpPr>
        <p:spPr/>
        <p:txBody>
          <a:bodyPr/>
          <a:lstStyle/>
          <a:p>
            <a:r>
              <a:rPr lang="fr-FR"/>
              <a:t>EURCHF - Historical &amp; Planned</a:t>
            </a:r>
            <a:endParaRPr lang="en-US" dirty="0"/>
          </a:p>
        </p:txBody>
      </p:sp>
      <p:pic>
        <p:nvPicPr>
          <p:cNvPr id="4" name="Image 3">
            <a:extLst>
              <a:ext uri="{FF2B5EF4-FFF2-40B4-BE49-F238E27FC236}">
                <a16:creationId xmlns:a16="http://schemas.microsoft.com/office/drawing/2014/main" id="{5266D46B-6CE5-7F81-560C-4E1833041BFF}"/>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32390098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662</Words>
  <Application>Microsoft Office PowerPoint</Application>
  <PresentationFormat>Affichage à l'écran (4:3)</PresentationFormat>
  <Paragraphs>74</Paragraphs>
  <Slides>23</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23</vt:i4>
      </vt:variant>
    </vt:vector>
  </HeadingPairs>
  <TitlesOfParts>
    <vt:vector size="30"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EURCHF</vt:lpstr>
      <vt:lpstr> </vt:lpstr>
      <vt:lpstr>EURCHF - Historical &amp; Planned</vt:lpstr>
      <vt:lpstr>EURCHF - Synthesis</vt:lpstr>
      <vt:lpstr>EURCHF - 2020</vt:lpstr>
      <vt:lpstr>EURCHF - 2021</vt:lpstr>
      <vt:lpstr>EURCHF - 2023</vt:lpstr>
      <vt:lpstr>EURCHF - 2024</vt:lpstr>
      <vt:lpstr>EURUSD - Historical &amp; Planned</vt:lpstr>
      <vt:lpstr>EURUSD - Synthesis</vt:lpstr>
      <vt:lpstr>EURUSD - 2020</vt:lpstr>
      <vt:lpstr>EURUSD - 2021</vt:lpstr>
      <vt:lpstr>EURUSD - 2022</vt:lpstr>
      <vt:lpstr>EURUSD - 2023</vt:lpstr>
      <vt:lpstr>EURUSD - 2024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700</cp:revision>
  <cp:lastPrinted>2012-02-01T10:00:25Z</cp:lastPrinted>
  <dcterms:created xsi:type="dcterms:W3CDTF">2010-04-23T15:09:35Z</dcterms:created>
  <dcterms:modified xsi:type="dcterms:W3CDTF">2024-02-06T10:13:56Z</dcterms:modified>
</cp:coreProperties>
</file>