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510" r:id="rId8"/>
    <p:sldId id="511" r:id="rId9"/>
    <p:sldId id="470" r:id="rId10"/>
    <p:sldId id="460" r:id="rId11"/>
    <p:sldId id="497" r:id="rId12"/>
    <p:sldId id="499" r:id="rId13"/>
    <p:sldId id="500" r:id="rId14"/>
    <p:sldId id="501" r:id="rId15"/>
    <p:sldId id="502" r:id="rId16"/>
    <p:sldId id="459" r:id="rId17"/>
    <p:sldId id="503" r:id="rId18"/>
    <p:sldId id="505" r:id="rId19"/>
    <p:sldId id="506" r:id="rId20"/>
    <p:sldId id="507" r:id="rId21"/>
    <p:sldId id="508" r:id="rId22"/>
    <p:sldId id="509"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91" d="100"/>
          <a:sy n="91" d="100"/>
        </p:scale>
        <p:origin x="162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D1143D2-6C9C-B629-869F-76B3FC1C1841}"/>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375906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9CAC2C-37A3-F875-8058-E4D00C1098B5}"/>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9C0F44B2-ACF9-AB04-77FC-025E0339351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48017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656F26F-3971-3B9D-E3A5-109B18160E8D}"/>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2171BA77-1093-FD68-C9AA-546CD8E48DE9}"/>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9194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1C8F483-47BE-2D0B-7475-6CBE63CF86CB}"/>
              </a:ext>
            </a:extLst>
          </p:cNvPr>
          <p:cNvPicPr>
            <a:picLocks noChangeAspect="1"/>
          </p:cNvPicPr>
          <p:nvPr/>
        </p:nvPicPr>
        <p:blipFill>
          <a:blip r:embed="rId2"/>
          <a:stretch>
            <a:fillRect/>
          </a:stretch>
        </p:blipFill>
        <p:spPr>
          <a:xfrm>
            <a:off x="4754008" y="2349500"/>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88B86DF9-14B2-B989-0BF2-D8249956BEB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98738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EC6DFD4-46CF-6854-DCBB-7B11F0EE4F14}"/>
              </a:ext>
            </a:extLst>
          </p:cNvPr>
          <p:cNvPicPr>
            <a:picLocks noChangeAspect="1"/>
          </p:cNvPicPr>
          <p:nvPr/>
        </p:nvPicPr>
        <p:blipFill>
          <a:blip r:embed="rId2"/>
          <a:stretch>
            <a:fillRect/>
          </a:stretch>
        </p:blipFill>
        <p:spPr>
          <a:xfrm>
            <a:off x="4749800" y="2352239"/>
            <a:ext cx="4200508" cy="3566469"/>
          </a:xfrm>
          <a:prstGeom prst="rect">
            <a:avLst/>
          </a:prstGeom>
        </p:spPr>
      </p:pic>
      <p:sp>
        <p:nvSpPr>
          <p:cNvPr id="2" name="Title"/>
          <p:cNvSpPr>
            <a:spLocks noGrp="1"/>
          </p:cNvSpPr>
          <p:nvPr>
            <p:ph type="title"/>
          </p:nvPr>
        </p:nvSpPr>
        <p:spPr/>
        <p:txBody>
          <a:bodyPr/>
          <a:lstStyle/>
          <a:p>
            <a:r>
              <a:rPr lang="en-US"/>
              <a:t>EURCHF - 2024</a:t>
            </a:r>
          </a:p>
        </p:txBody>
      </p:sp>
      <p:pic>
        <p:nvPicPr>
          <p:cNvPr id="3" name="EURCHF_ImageALLOC">
            <a:extLst>
              <a:ext uri="{FF2B5EF4-FFF2-40B4-BE49-F238E27FC236}">
                <a16:creationId xmlns:a16="http://schemas.microsoft.com/office/drawing/2014/main" id="{83F38470-DC40-8A37-661A-09AA0E4D84FD}"/>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99081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18F6AC-3B06-07FB-85E0-33E61790981F}"/>
              </a:ext>
            </a:extLst>
          </p:cNvPr>
          <p:cNvPicPr>
            <a:picLocks noChangeAspect="1"/>
          </p:cNvPicPr>
          <p:nvPr/>
        </p:nvPicPr>
        <p:blipFill>
          <a:blip r:embed="rId2"/>
          <a:stretch>
            <a:fillRect/>
          </a:stretch>
        </p:blipFill>
        <p:spPr>
          <a:xfrm>
            <a:off x="825500" y="1268040"/>
            <a:ext cx="7382896" cy="5029636"/>
          </a:xfrm>
          <a:prstGeom prst="rect">
            <a:avLst/>
          </a:prstGeom>
        </p:spPr>
      </p:pic>
      <p:sp>
        <p:nvSpPr>
          <p:cNvPr id="2" name="TitleCross"/>
          <p:cNvSpPr>
            <a:spLocks noGrp="1"/>
          </p:cNvSpPr>
          <p:nvPr>
            <p:ph type="title"/>
          </p:nvPr>
        </p:nvSpPr>
        <p:spPr/>
        <p:txBody>
          <a:bodyPr/>
          <a:lstStyle/>
          <a:p>
            <a:r>
              <a:rPr lang="fr-FR"/>
              <a:t>EURUSD - Historical &amp; Planned</a:t>
            </a:r>
            <a:endParaRPr lang="en-US" dirty="0"/>
          </a:p>
        </p:txBody>
      </p:sp>
    </p:spTree>
    <p:extLst>
      <p:ext uri="{BB962C8B-B14F-4D97-AF65-F5344CB8AC3E}">
        <p14:creationId xmlns:p14="http://schemas.microsoft.com/office/powerpoint/2010/main" val="209621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2CE8F4-A9E0-1B86-07B4-DB0E3F0BD201}"/>
              </a:ext>
            </a:extLst>
          </p:cNvPr>
          <p:cNvPicPr>
            <a:picLocks noChangeAspect="1"/>
          </p:cNvPicPr>
          <p:nvPr/>
        </p:nvPicPr>
        <p:blipFill>
          <a:blip r:embed="rId2"/>
          <a:stretch>
            <a:fillRect/>
          </a:stretch>
        </p:blipFill>
        <p:spPr>
          <a:xfrm>
            <a:off x="821812" y="127000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65071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4883117-C678-1854-2E9A-8843076A24DA}"/>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88F6943A-06F3-6B13-BC00-824547526941}"/>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53671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B07180-5742-A740-C507-93A875FA4704}"/>
              </a:ext>
            </a:extLst>
          </p:cNvPr>
          <p:cNvPicPr>
            <a:picLocks noChangeAspect="1"/>
          </p:cNvPicPr>
          <p:nvPr/>
        </p:nvPicPr>
        <p:blipFill>
          <a:blip r:embed="rId2"/>
          <a:stretch>
            <a:fillRect/>
          </a:stretch>
        </p:blipFill>
        <p:spPr>
          <a:xfrm>
            <a:off x="4749800" y="2352239"/>
            <a:ext cx="4200508" cy="3566469"/>
          </a:xfrm>
          <a:prstGeom prst="rect">
            <a:avLst/>
          </a:prstGeom>
        </p:spPr>
      </p:pic>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692346A7-9CEF-EE3B-7961-11D39B65C953}"/>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483144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49DA97-68E1-8082-B17D-82D6FF0683EA}"/>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82DB227A-D5E4-0673-6528-35227C35D1C1}"/>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09657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D203BB-4CD0-1DAC-12A0-91A3358391D6}"/>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3FB1B2ED-4A74-97CD-1A65-70861E83717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46621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1ECA53-C352-B9AE-AFA7-427E70D0DFCE}"/>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0E13FEBF-760F-FC80-AC7F-6CE09D6031FC}"/>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93127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8BE1A89-6BE9-289B-1D85-E5A59752B9F3}"/>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0CEB523-49D5-E87A-DE94-45154A022BF9}"/>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5732025-AFBC-5D06-3221-B93BF5898194}"/>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8C8050F1-78A7-5B66-9852-79B85B1A70DE}"/>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42171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2DED47F-3C86-D301-8119-B3CC425D53C0}"/>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F799810A-276E-4BAA-51E0-D0D6060BE86C}"/>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121785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C948A4B-46C8-17AE-82C1-292918E7DC7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6299902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662</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EURCHF - 2024</vt:lpstr>
      <vt:lpstr>EURUSD - Historical &amp; Planned</vt:lpstr>
      <vt:lpstr>EURUSD - Synthesis</vt:lpstr>
      <vt:lpstr>EURUSD - 2020</vt:lpstr>
      <vt:lpstr>EURUSD - 2021</vt:lpstr>
      <vt:lpstr>EURUSD - 2022</vt:lpstr>
      <vt:lpstr>EURUSD - 2023</vt:lpstr>
      <vt:lpstr>EURUSD - 2024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Tinello</cp:lastModifiedBy>
  <cp:revision>700</cp:revision>
  <cp:lastPrinted>2012-02-01T10:00:25Z</cp:lastPrinted>
  <dcterms:created xsi:type="dcterms:W3CDTF">2010-04-23T15:09:35Z</dcterms:created>
  <dcterms:modified xsi:type="dcterms:W3CDTF">2024-06-04T11:48:13Z</dcterms:modified>
</cp:coreProperties>
</file>