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90062" r:id="rId2"/>
  </p:sldMasterIdLst>
  <p:notesMasterIdLst>
    <p:notesMasterId r:id="rId19"/>
  </p:notesMasterIdLst>
  <p:sldIdLst>
    <p:sldId id="256" r:id="rId3"/>
    <p:sldId id="466" r:id="rId4"/>
    <p:sldId id="476" r:id="rId5"/>
    <p:sldId id="493" r:id="rId6"/>
    <p:sldId id="494" r:id="rId7"/>
    <p:sldId id="470" r:id="rId8"/>
    <p:sldId id="460" r:id="rId9"/>
    <p:sldId id="497" r:id="rId10"/>
    <p:sldId id="499" r:id="rId11"/>
    <p:sldId id="500" r:id="rId12"/>
    <p:sldId id="459" r:id="rId13"/>
    <p:sldId id="501" r:id="rId14"/>
    <p:sldId id="503" r:id="rId15"/>
    <p:sldId id="504" r:id="rId16"/>
    <p:sldId id="409" r:id="rId17"/>
    <p:sldId id="410" r:id="rId18"/>
  </p:sldIdLst>
  <p:sldSz cx="9144000" cy="6858000" type="screen4x3"/>
  <p:notesSz cx="7099300" cy="10234613"/>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D8803"/>
    <a:srgbClr val="EE8012"/>
    <a:srgbClr val="1051B0"/>
    <a:srgbClr val="A50021"/>
    <a:srgbClr val="302421"/>
    <a:srgbClr val="F0F1EF"/>
    <a:srgbClr val="66322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37" autoAdjust="0"/>
    <p:restoredTop sz="94626" autoAdjust="0"/>
  </p:normalViewPr>
  <p:slideViewPr>
    <p:cSldViewPr snapToGrid="0">
      <p:cViewPr varScale="1">
        <p:scale>
          <a:sx n="97" d="100"/>
          <a:sy n="97" d="100"/>
        </p:scale>
        <p:origin x="1338" y="7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6575" cy="511175"/>
          </a:xfrm>
          <a:prstGeom prst="rect">
            <a:avLst/>
          </a:prstGeom>
        </p:spPr>
        <p:txBody>
          <a:bodyPr vert="horz" lIns="139206" tIns="69603" rIns="139206" bIns="69603" rtlCol="0"/>
          <a:lstStyle>
            <a:lvl1pPr algn="l" fontAlgn="auto">
              <a:spcBef>
                <a:spcPts val="0"/>
              </a:spcBef>
              <a:spcAft>
                <a:spcPts val="0"/>
              </a:spcAft>
              <a:defRPr sz="1900">
                <a:latin typeface="+mn-lt"/>
              </a:defRPr>
            </a:lvl1pPr>
          </a:lstStyle>
          <a:p>
            <a:pPr>
              <a:defRPr/>
            </a:pPr>
            <a:endParaRPr lang="fr-FR"/>
          </a:p>
        </p:txBody>
      </p:sp>
      <p:sp>
        <p:nvSpPr>
          <p:cNvPr id="3" name="Espace réservé de la date 2"/>
          <p:cNvSpPr>
            <a:spLocks noGrp="1"/>
          </p:cNvSpPr>
          <p:nvPr>
            <p:ph type="dt" idx="1"/>
          </p:nvPr>
        </p:nvSpPr>
        <p:spPr>
          <a:xfrm>
            <a:off x="4021138" y="0"/>
            <a:ext cx="3076575" cy="511175"/>
          </a:xfrm>
          <a:prstGeom prst="rect">
            <a:avLst/>
          </a:prstGeom>
        </p:spPr>
        <p:txBody>
          <a:bodyPr vert="horz" lIns="139206" tIns="69603" rIns="139206" bIns="69603" rtlCol="0"/>
          <a:lstStyle>
            <a:lvl1pPr algn="r" fontAlgn="auto">
              <a:spcBef>
                <a:spcPts val="0"/>
              </a:spcBef>
              <a:spcAft>
                <a:spcPts val="0"/>
              </a:spcAft>
              <a:defRPr sz="1900">
                <a:latin typeface="+mn-lt"/>
              </a:defRPr>
            </a:lvl1pPr>
          </a:lstStyle>
          <a:p>
            <a:pPr>
              <a:defRPr/>
            </a:pPr>
            <a:fld id="{D7E6CC61-8B47-4913-A23D-9C7D41B34782}" type="datetimeFigureOut">
              <a:rPr lang="fr-FR"/>
              <a:pPr>
                <a:defRPr/>
              </a:pPr>
              <a:t>02/07/2024</a:t>
            </a:fld>
            <a:endParaRPr lang="fr-FR" dirty="0"/>
          </a:p>
        </p:txBody>
      </p:sp>
      <p:sp>
        <p:nvSpPr>
          <p:cNvPr id="4" name="Espace réservé de l'image des diapositives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139206" tIns="69603" rIns="139206" bIns="69603" rtlCol="0" anchor="ctr"/>
          <a:lstStyle/>
          <a:p>
            <a:pPr lvl="0"/>
            <a:endParaRPr lang="fr-FR" noProof="0" dirty="0"/>
          </a:p>
        </p:txBody>
      </p:sp>
      <p:sp>
        <p:nvSpPr>
          <p:cNvPr id="5" name="Espace réservé des commentaires 4"/>
          <p:cNvSpPr>
            <a:spLocks noGrp="1"/>
          </p:cNvSpPr>
          <p:nvPr>
            <p:ph type="body" sz="quarter" idx="3"/>
          </p:nvPr>
        </p:nvSpPr>
        <p:spPr>
          <a:xfrm>
            <a:off x="708025" y="4860925"/>
            <a:ext cx="5683250" cy="4605338"/>
          </a:xfrm>
          <a:prstGeom prst="rect">
            <a:avLst/>
          </a:prstGeom>
        </p:spPr>
        <p:txBody>
          <a:bodyPr vert="horz" lIns="139206" tIns="69603" rIns="139206" bIns="69603"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721850"/>
            <a:ext cx="3076575" cy="511175"/>
          </a:xfrm>
          <a:prstGeom prst="rect">
            <a:avLst/>
          </a:prstGeom>
        </p:spPr>
        <p:txBody>
          <a:bodyPr vert="horz" lIns="139206" tIns="69603" rIns="139206" bIns="69603" rtlCol="0" anchor="b"/>
          <a:lstStyle>
            <a:lvl1pPr algn="l" fontAlgn="auto">
              <a:spcBef>
                <a:spcPts val="0"/>
              </a:spcBef>
              <a:spcAft>
                <a:spcPts val="0"/>
              </a:spcAft>
              <a:defRPr sz="19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4021138" y="9721850"/>
            <a:ext cx="3076575" cy="511175"/>
          </a:xfrm>
          <a:prstGeom prst="rect">
            <a:avLst/>
          </a:prstGeom>
        </p:spPr>
        <p:txBody>
          <a:bodyPr vert="horz" lIns="139206" tIns="69603" rIns="139206" bIns="69603" rtlCol="0" anchor="b"/>
          <a:lstStyle>
            <a:lvl1pPr algn="r" fontAlgn="auto">
              <a:spcBef>
                <a:spcPts val="0"/>
              </a:spcBef>
              <a:spcAft>
                <a:spcPts val="0"/>
              </a:spcAft>
              <a:defRPr sz="1900">
                <a:latin typeface="+mn-lt"/>
              </a:defRPr>
            </a:lvl1pPr>
          </a:lstStyle>
          <a:p>
            <a:pPr>
              <a:defRPr/>
            </a:pPr>
            <a:fld id="{801D8B6E-8953-46C1-A2E6-E95F79C90842}" type="slidenum">
              <a:rPr lang="fr-FR"/>
              <a:pPr>
                <a:defRPr/>
              </a:pPr>
              <a:t>‹N°›</a:t>
            </a:fld>
            <a:endParaRPr lang="fr-FR" dirty="0"/>
          </a:p>
        </p:txBody>
      </p:sp>
    </p:spTree>
    <p:extLst>
      <p:ext uri="{BB962C8B-B14F-4D97-AF65-F5344CB8AC3E}">
        <p14:creationId xmlns:p14="http://schemas.microsoft.com/office/powerpoint/2010/main" val="176218860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443538" y="508000"/>
            <a:ext cx="343376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4" name="Date Placeholder 3"/>
          <p:cNvSpPr>
            <a:spLocks noGrp="1"/>
          </p:cNvSpPr>
          <p:nvPr>
            <p:ph type="dt" sz="half" idx="10"/>
          </p:nvPr>
        </p:nvSpPr>
        <p:spPr/>
        <p:txBody>
          <a:bodyPr/>
          <a:lstStyle>
            <a:lvl1pPr>
              <a:defRPr/>
            </a:lvl1pPr>
          </a:lstStyle>
          <a:p>
            <a:pPr>
              <a:defRPr/>
            </a:pPr>
            <a:fld id="{A083BBC5-09DD-4860-B228-55031DF4B6E8}"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A3723A5-1110-4017-9DEC-3BA2668A780D}" type="slidenum">
              <a:rPr lang="en-US"/>
              <a:pPr>
                <a:defRPr/>
              </a:pPr>
              <a:t>‹N°›</a:t>
            </a:fld>
            <a:endParaRPr lang="en-US"/>
          </a:p>
        </p:txBody>
      </p:sp>
      <p:pic>
        <p:nvPicPr>
          <p:cNvPr id="8" name="Image 7">
            <a:extLst>
              <a:ext uri="{FF2B5EF4-FFF2-40B4-BE49-F238E27FC236}">
                <a16:creationId xmlns:a16="http://schemas.microsoft.com/office/drawing/2014/main" id="{35282229-44C9-44B7-8B62-AA7853151010}"/>
              </a:ext>
            </a:extLst>
          </p:cNvPr>
          <p:cNvPicPr>
            <a:picLocks noChangeAspect="1"/>
          </p:cNvPicPr>
          <p:nvPr userDrawn="1"/>
        </p:nvPicPr>
        <p:blipFill>
          <a:blip r:embed="rId3"/>
          <a:srcRect/>
          <a:stretch/>
        </p:blipFill>
        <p:spPr>
          <a:xfrm>
            <a:off x="3352800" y="2526507"/>
            <a:ext cx="2090738" cy="1039896"/>
          </a:xfrm>
          <a:prstGeom prst="rect">
            <a:avLst/>
          </a:prstGeom>
        </p:spPr>
      </p:pic>
    </p:spTree>
    <p:extLst>
      <p:ext uri="{BB962C8B-B14F-4D97-AF65-F5344CB8AC3E}">
        <p14:creationId xmlns:p14="http://schemas.microsoft.com/office/powerpoint/2010/main" val="32248212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AA05A9F2-6480-4CF0-83A8-78143E795783}" type="datetimeFigureOut">
              <a:rPr lang="en-US"/>
              <a:pPr>
                <a:defRPr/>
              </a:pPr>
              <a:t>7/2/2024</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10432F6-03E8-4539-8A74-95DFE126D70B}" type="slidenum">
              <a:rPr lang="en-US"/>
              <a:pPr>
                <a:defRPr/>
              </a:pPr>
              <a:t>‹N°›</a:t>
            </a:fld>
            <a:endParaRPr lang="en-US" dirty="0"/>
          </a:p>
        </p:txBody>
      </p:sp>
    </p:spTree>
    <p:extLst>
      <p:ext uri="{BB962C8B-B14F-4D97-AF65-F5344CB8AC3E}">
        <p14:creationId xmlns:p14="http://schemas.microsoft.com/office/powerpoint/2010/main" val="4009889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6493FC0-55EB-458C-8FDF-98A1FA43BA4A}"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A1B1435-EF4D-499B-AE9A-0D35C6CA93BA}" type="slidenum">
              <a:rPr lang="en-US"/>
              <a:pPr>
                <a:defRPr/>
              </a:pPr>
              <a:t>‹N°›</a:t>
            </a:fld>
            <a:endParaRPr lang="en-US" dirty="0"/>
          </a:p>
        </p:txBody>
      </p:sp>
    </p:spTree>
    <p:extLst>
      <p:ext uri="{BB962C8B-B14F-4D97-AF65-F5344CB8AC3E}">
        <p14:creationId xmlns:p14="http://schemas.microsoft.com/office/powerpoint/2010/main" val="713970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68569E82-DD03-4ED3-AFCC-6982B9F46FC4}" type="datetimeFigureOut">
              <a:rPr lang="en-US"/>
              <a:pPr>
                <a:defRPr/>
              </a:pPr>
              <a:t>7/2/2024</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D2FB141-7F16-4035-8BE3-FACBCE7FEE4E}" type="slidenum">
              <a:rPr lang="en-US"/>
              <a:pPr>
                <a:defRPr/>
              </a:pPr>
              <a:t>‹N°›</a:t>
            </a:fld>
            <a:endParaRPr lang="en-US" dirty="0"/>
          </a:p>
        </p:txBody>
      </p:sp>
    </p:spTree>
    <p:extLst>
      <p:ext uri="{BB962C8B-B14F-4D97-AF65-F5344CB8AC3E}">
        <p14:creationId xmlns:p14="http://schemas.microsoft.com/office/powerpoint/2010/main" val="19220720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413A80DB-9FA4-4AA8-94F1-8ABBCA0325C5}" type="datetimeFigureOut">
              <a:rPr lang="en-US"/>
              <a:pPr>
                <a:defRPr/>
              </a:pPr>
              <a:t>7/2/2024</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EA3B240-BA56-46AB-83DE-AACF01534E9C}" type="slidenum">
              <a:rPr lang="en-US"/>
              <a:pPr>
                <a:defRPr/>
              </a:pPr>
              <a:t>‹N°›</a:t>
            </a:fld>
            <a:endParaRPr lang="en-US" dirty="0"/>
          </a:p>
        </p:txBody>
      </p:sp>
    </p:spTree>
    <p:extLst>
      <p:ext uri="{BB962C8B-B14F-4D97-AF65-F5344CB8AC3E}">
        <p14:creationId xmlns:p14="http://schemas.microsoft.com/office/powerpoint/2010/main" val="42391208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64BD04F9-1E62-4C02-B27B-B1DBE6CEC7A4}"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732A5DEF-9435-4C5A-B7B7-100E8DBDBD25}" type="slidenum">
              <a:rPr lang="en-US"/>
              <a:pPr>
                <a:defRPr/>
              </a:pPr>
              <a:t>‹N°›</a:t>
            </a:fld>
            <a:endParaRPr lang="en-US" dirty="0"/>
          </a:p>
        </p:txBody>
      </p:sp>
    </p:spTree>
    <p:extLst>
      <p:ext uri="{BB962C8B-B14F-4D97-AF65-F5344CB8AC3E}">
        <p14:creationId xmlns:p14="http://schemas.microsoft.com/office/powerpoint/2010/main" val="4248783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1E7EBFCE-C84A-4476-8F06-1EEBA679CE3A}" type="datetimeFigureOut">
              <a:rPr lang="en-US"/>
              <a:pPr>
                <a:defRPr/>
              </a:pPr>
              <a:t>7/2/2024</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ADDDEA9-C045-4023-AFE2-4901C9837E4B}" type="slidenum">
              <a:rPr lang="en-US"/>
              <a:pPr>
                <a:defRPr/>
              </a:pPr>
              <a:t>‹N°›</a:t>
            </a:fld>
            <a:endParaRPr lang="en-US" dirty="0"/>
          </a:p>
        </p:txBody>
      </p:sp>
    </p:spTree>
    <p:extLst>
      <p:ext uri="{BB962C8B-B14F-4D97-AF65-F5344CB8AC3E}">
        <p14:creationId xmlns:p14="http://schemas.microsoft.com/office/powerpoint/2010/main" val="33602115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B481CDAD-29A3-4ADA-8E85-938D7DEAFE6D}" type="datetimeFigureOut">
              <a:rPr lang="en-US"/>
              <a:pPr>
                <a:defRPr/>
              </a:pPr>
              <a:t>7/2/2024</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B0B4B26-238C-4DD8-9DAF-87F4910703A8}" type="slidenum">
              <a:rPr lang="en-US"/>
              <a:pPr>
                <a:defRPr/>
              </a:pPr>
              <a:t>‹N°›</a:t>
            </a:fld>
            <a:endParaRPr lang="en-US" dirty="0"/>
          </a:p>
        </p:txBody>
      </p:sp>
    </p:spTree>
    <p:extLst>
      <p:ext uri="{BB962C8B-B14F-4D97-AF65-F5344CB8AC3E}">
        <p14:creationId xmlns:p14="http://schemas.microsoft.com/office/powerpoint/2010/main" val="996180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56C0285-6B8B-4D18-AF1B-CCED16A0C7E4}"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B2493D1C-15AB-40A2-8DE8-3F9B083280BD}" type="slidenum">
              <a:rPr lang="en-US"/>
              <a:pPr>
                <a:defRPr/>
              </a:pPr>
              <a:t>‹N°›</a:t>
            </a:fld>
            <a:endParaRPr lang="en-US" dirty="0"/>
          </a:p>
        </p:txBody>
      </p:sp>
    </p:spTree>
    <p:extLst>
      <p:ext uri="{BB962C8B-B14F-4D97-AF65-F5344CB8AC3E}">
        <p14:creationId xmlns:p14="http://schemas.microsoft.com/office/powerpoint/2010/main" val="9649780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E0C11F51-0C3F-4490-AF9F-842E36CE170B}" type="datetimeFigureOut">
              <a:rPr lang="en-US"/>
              <a:pPr>
                <a:defRPr/>
              </a:pPr>
              <a:t>7/2/2024</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8666938-D6F1-4DCB-9AED-99F165E982A2}" type="slidenum">
              <a:rPr lang="en-US"/>
              <a:pPr>
                <a:defRPr/>
              </a:pPr>
              <a:t>‹N°›</a:t>
            </a:fld>
            <a:endParaRPr lang="en-US" dirty="0"/>
          </a:p>
        </p:txBody>
      </p:sp>
    </p:spTree>
    <p:extLst>
      <p:ext uri="{BB962C8B-B14F-4D97-AF65-F5344CB8AC3E}">
        <p14:creationId xmlns:p14="http://schemas.microsoft.com/office/powerpoint/2010/main" val="277943466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536215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15900" y="2698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1238"/>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869113" y="6394450"/>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88EC3DB6-2EFB-4975-B8BC-B7DF04EFD475}" type="slidenum">
              <a:rPr lang="fr-FR" sz="1200" smtClean="0"/>
              <a:pPr algn="r" defTabSz="914400" eaLnBrk="1" hangingPunct="1">
                <a:defRPr/>
              </a:pPr>
              <a:t>‹N°›</a:t>
            </a:fld>
            <a:endParaRPr lang="fr-FR" sz="1200"/>
          </a:p>
        </p:txBody>
      </p:sp>
      <p:sp>
        <p:nvSpPr>
          <p:cNvPr id="10" name="Title"/>
          <p:cNvSpPr>
            <a:spLocks noGrp="1"/>
          </p:cNvSpPr>
          <p:nvPr>
            <p:ph type="title" hasCustomPrompt="1"/>
          </p:nvPr>
        </p:nvSpPr>
        <p:spPr>
          <a:xfrm>
            <a:off x="2247562" y="113288"/>
            <a:ext cx="4948238" cy="889577"/>
          </a:xfrm>
        </p:spPr>
        <p:txBody>
          <a:bodyPr/>
          <a:lstStyle>
            <a:lvl1pPr algn="ctr">
              <a:defRPr sz="2400">
                <a:solidFill>
                  <a:schemeClr val="tx1"/>
                </a:solidFill>
                <a:latin typeface="Calibri" panose="020F0502020204030204" pitchFamily="34" charset="0"/>
              </a:defRPr>
            </a:lvl1pPr>
          </a:lstStyle>
          <a:p>
            <a:r>
              <a:rPr lang="fr-FR" dirty="0" err="1"/>
              <a:t>Title</a:t>
            </a:r>
            <a:endParaRPr lang="en-US" dirty="0"/>
          </a:p>
        </p:txBody>
      </p:sp>
      <p:pic>
        <p:nvPicPr>
          <p:cNvPr id="7" name="Image 6">
            <a:extLst>
              <a:ext uri="{FF2B5EF4-FFF2-40B4-BE49-F238E27FC236}">
                <a16:creationId xmlns:a16="http://schemas.microsoft.com/office/drawing/2014/main" id="{516C98AB-72AB-4957-9E87-BC62A12A85A4}"/>
              </a:ext>
            </a:extLst>
          </p:cNvPr>
          <p:cNvPicPr>
            <a:picLocks noChangeAspect="1"/>
          </p:cNvPicPr>
          <p:nvPr userDrawn="1"/>
        </p:nvPicPr>
        <p:blipFill>
          <a:blip r:embed="rId3"/>
          <a:srcRect/>
          <a:stretch/>
        </p:blipFill>
        <p:spPr>
          <a:xfrm>
            <a:off x="7836812" y="338002"/>
            <a:ext cx="816563" cy="406144"/>
          </a:xfrm>
          <a:prstGeom prst="rect">
            <a:avLst/>
          </a:prstGeom>
        </p:spPr>
      </p:pic>
    </p:spTree>
    <p:extLst>
      <p:ext uri="{BB962C8B-B14F-4D97-AF65-F5344CB8AC3E}">
        <p14:creationId xmlns:p14="http://schemas.microsoft.com/office/powerpoint/2010/main" val="932819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8044103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5462562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94878270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33434861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6737860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6341495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996180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955856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8908587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556359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275DC223-3F18-4050-A5D0-5FB2D6679FF6}" type="datetimeFigureOut">
              <a:rPr lang="en-US"/>
              <a:pPr>
                <a:defRPr/>
              </a:pPr>
              <a:t>7/2/2024</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16065826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89488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3177195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1714338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3289768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24565413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417396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991626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0C02380A-F1DA-447C-A7ED-2F1A9E9BA8E4}" type="datetimeFigureOut">
              <a:rPr lang="en-US"/>
              <a:pPr>
                <a:defRPr/>
              </a:pPr>
              <a:t>7/2/2024</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E0582B9B-FF8B-4252-8F0A-D405A593146D}" type="slidenum">
              <a:rPr/>
              <a:pPr>
                <a:defRPr/>
              </a:pPr>
              <a:t>‹N°›</a:t>
            </a:fld>
            <a:endParaRPr/>
          </a:p>
        </p:txBody>
      </p:sp>
    </p:spTree>
    <p:extLst>
      <p:ext uri="{BB962C8B-B14F-4D97-AF65-F5344CB8AC3E}">
        <p14:creationId xmlns:p14="http://schemas.microsoft.com/office/powerpoint/2010/main" val="2143294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09DA13B6-E4ED-46D1-9FCD-098B57CEE6A7}" type="datetimeFigureOut">
              <a:rPr lang="en-US"/>
              <a:pPr>
                <a:defRPr/>
              </a:pPr>
              <a:t>7/2/2024</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53124E0-8508-4E24-A8D0-B0907186EBFC}" type="slidenum">
              <a:rPr lang="en-US"/>
              <a:pPr>
                <a:defRPr/>
              </a:pPr>
              <a:t>‹N°›</a:t>
            </a:fld>
            <a:endParaRPr lang="en-US"/>
          </a:p>
        </p:txBody>
      </p:sp>
    </p:spTree>
    <p:extLst>
      <p:ext uri="{BB962C8B-B14F-4D97-AF65-F5344CB8AC3E}">
        <p14:creationId xmlns:p14="http://schemas.microsoft.com/office/powerpoint/2010/main" val="18437057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2A90FF13-8583-4068-A6E1-1A51A7E16F57}" type="datetimeFigureOut">
              <a:rPr lang="en-US"/>
              <a:pPr>
                <a:defRPr/>
              </a:pPr>
              <a:t>7/2/2024</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83AE2E64-024B-42F9-BAA8-40FB88498249}" type="slidenum">
              <a:rPr lang="en-US"/>
              <a:pPr>
                <a:defRPr/>
              </a:pPr>
              <a:t>‹N°›</a:t>
            </a:fld>
            <a:endParaRPr lang="en-US" dirty="0"/>
          </a:p>
        </p:txBody>
      </p:sp>
    </p:spTree>
    <p:extLst>
      <p:ext uri="{BB962C8B-B14F-4D97-AF65-F5344CB8AC3E}">
        <p14:creationId xmlns:p14="http://schemas.microsoft.com/office/powerpoint/2010/main" val="16491713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5EC3E4A6-14F1-42A2-A964-CB558B48DD6C}" type="datetimeFigureOut">
              <a:rPr lang="en-US"/>
              <a:pPr>
                <a:defRPr/>
              </a:pPr>
              <a:t>7/2/2024</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03DD05C-0073-4852-AC60-AB215A75F2AD}" type="slidenum">
              <a:rPr lang="en-US"/>
              <a:pPr>
                <a:defRPr/>
              </a:pPr>
              <a:t>‹N°›</a:t>
            </a:fld>
            <a:endParaRPr lang="en-US"/>
          </a:p>
        </p:txBody>
      </p:sp>
    </p:spTree>
    <p:extLst>
      <p:ext uri="{BB962C8B-B14F-4D97-AF65-F5344CB8AC3E}">
        <p14:creationId xmlns:p14="http://schemas.microsoft.com/office/powerpoint/2010/main" val="1251411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FDA62513-4CAC-40D0-AEA3-8847FFAEFAE7}" type="datetimeFigureOut">
              <a:rPr lang="en-US"/>
              <a:pPr>
                <a:defRPr/>
              </a:pPr>
              <a:t>7/2/2024</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F08F347-F12D-4245-8A42-FD399F772D5D}" type="slidenum">
              <a:rPr lang="en-US"/>
              <a:pPr>
                <a:defRPr/>
              </a:pPr>
              <a:t>‹N°›</a:t>
            </a:fld>
            <a:endParaRPr lang="en-US" dirty="0"/>
          </a:p>
        </p:txBody>
      </p:sp>
    </p:spTree>
    <p:extLst>
      <p:ext uri="{BB962C8B-B14F-4D97-AF65-F5344CB8AC3E}">
        <p14:creationId xmlns:p14="http://schemas.microsoft.com/office/powerpoint/2010/main" val="17123514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8F28CB7C-97A5-42AD-A168-5074A0EE8366}" type="datetimeFigureOut">
              <a:rPr lang="en-US"/>
              <a:pPr>
                <a:defRPr/>
              </a:pPr>
              <a:t>7/2/2024</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709F0A1B-7C13-455F-968D-8B790B6AF5DB}" type="slidenum">
              <a:rPr lang="en-US"/>
              <a:pPr>
                <a:defRPr/>
              </a:pPr>
              <a:t>‹N°›</a:t>
            </a:fld>
            <a:endParaRPr lang="en-US" dirty="0"/>
          </a:p>
        </p:txBody>
      </p:sp>
    </p:spTree>
    <p:extLst>
      <p:ext uri="{BB962C8B-B14F-4D97-AF65-F5344CB8AC3E}">
        <p14:creationId xmlns:p14="http://schemas.microsoft.com/office/powerpoint/2010/main" val="27290052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BB5E30ED-3AD4-40BB-9B50-D5EC46E87F9F}" type="datetimeFigureOut">
              <a:rPr lang="en-US"/>
              <a:pPr>
                <a:defRPr/>
              </a:pPr>
              <a:t>7/2/2024</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90044" r:id="rId1"/>
    <p:sldLayoutId id="2147490045" r:id="rId2"/>
    <p:sldLayoutId id="2147490046" r:id="rId3"/>
    <p:sldLayoutId id="2147490047" r:id="rId4"/>
    <p:sldLayoutId id="2147490048" r:id="rId5"/>
    <p:sldLayoutId id="2147490049" r:id="rId6"/>
    <p:sldLayoutId id="2147490050" r:id="rId7"/>
    <p:sldLayoutId id="2147490051" r:id="rId8"/>
    <p:sldLayoutId id="2147490052" r:id="rId9"/>
    <p:sldLayoutId id="2147490053" r:id="rId10"/>
    <p:sldLayoutId id="2147490054" r:id="rId11"/>
    <p:sldLayoutId id="2147490055" r:id="rId12"/>
    <p:sldLayoutId id="2147490056" r:id="rId13"/>
    <p:sldLayoutId id="2147490057" r:id="rId14"/>
    <p:sldLayoutId id="2147490058" r:id="rId15"/>
    <p:sldLayoutId id="2147490059" r:id="rId16"/>
    <p:sldLayoutId id="2147490060" r:id="rId17"/>
    <p:sldLayoutId id="2147490061"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7/2/2024</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1727341540"/>
      </p:ext>
    </p:extLst>
  </p:cSld>
  <p:clrMap bg1="lt1" tx1="dk1" bg2="lt2" tx2="dk2" accent1="accent1" accent2="accent2" accent3="accent3" accent4="accent4" accent5="accent5" accent6="accent6" hlink="hlink" folHlink="folHlink"/>
  <p:sldLayoutIdLst>
    <p:sldLayoutId id="2147490063" r:id="rId1"/>
    <p:sldLayoutId id="2147490064" r:id="rId2"/>
    <p:sldLayoutId id="2147490065" r:id="rId3"/>
    <p:sldLayoutId id="2147490066" r:id="rId4"/>
    <p:sldLayoutId id="2147490067" r:id="rId5"/>
    <p:sldLayoutId id="2147490068" r:id="rId6"/>
    <p:sldLayoutId id="2147490069" r:id="rId7"/>
    <p:sldLayoutId id="2147490070" r:id="rId8"/>
    <p:sldLayoutId id="2147490071" r:id="rId9"/>
    <p:sldLayoutId id="2147490072" r:id="rId10"/>
    <p:sldLayoutId id="2147490073" r:id="rId11"/>
    <p:sldLayoutId id="2147490074" r:id="rId12"/>
    <p:sldLayoutId id="2147490075" r:id="rId13"/>
    <p:sldLayoutId id="2147490076" r:id="rId14"/>
    <p:sldLayoutId id="2147490077" r:id="rId15"/>
    <p:sldLayoutId id="2147490078" r:id="rId16"/>
    <p:sldLayoutId id="2147490079" r:id="rId17"/>
    <p:sldLayoutId id="214749008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8" descr="node-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4105275" y="898525"/>
            <a:ext cx="1038225"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GB" dirty="0"/>
          </a:p>
        </p:txBody>
      </p:sp>
      <p:sp>
        <p:nvSpPr>
          <p:cNvPr id="20484" name="Title 1"/>
          <p:cNvSpPr>
            <a:spLocks noGrp="1"/>
          </p:cNvSpPr>
          <p:nvPr>
            <p:ph type="ctrTitle"/>
          </p:nvPr>
        </p:nvSpPr>
        <p:spPr>
          <a:xfrm>
            <a:off x="1252538" y="3627438"/>
            <a:ext cx="6742112" cy="793750"/>
          </a:xfrm>
        </p:spPr>
        <p:txBody>
          <a:bodyPr/>
          <a:lstStyle/>
          <a:p>
            <a:pPr>
              <a:spcBef>
                <a:spcPts val="1200"/>
              </a:spcBef>
            </a:pPr>
            <a:br>
              <a:rPr lang="en-GB" sz="2800">
                <a:solidFill>
                  <a:srgbClr val="302421"/>
                </a:solidFill>
                <a:latin typeface="Calibri" pitchFamily="34" charset="0"/>
                <a:cs typeface="Arial" pitchFamily="34" charset="0"/>
              </a:rPr>
            </a:br>
            <a:r>
              <a:rPr lang="fr-FR" sz="2800">
                <a:solidFill>
                  <a:srgbClr val="302421"/>
                </a:solidFill>
                <a:latin typeface="Calibri" pitchFamily="34" charset="0"/>
                <a:cs typeface="Arial" pitchFamily="34" charset="0"/>
              </a:rPr>
              <a:t>Global Hedge Position</a:t>
            </a:r>
            <a:endParaRPr lang="fr-FR" sz="2800">
              <a:solidFill>
                <a:srgbClr val="3A1300"/>
              </a:solidFill>
              <a:latin typeface="News Gothic MT"/>
              <a:cs typeface="Arial" pitchFamily="34" charset="0"/>
            </a:endParaRPr>
          </a:p>
        </p:txBody>
      </p:sp>
      <p:sp>
        <p:nvSpPr>
          <p:cNvPr id="20486" name="DateDeValeur"/>
          <p:cNvSpPr>
            <a:spLocks noChangeArrowheads="1"/>
          </p:cNvSpPr>
          <p:nvPr/>
        </p:nvSpPr>
        <p:spPr bwMode="auto">
          <a:xfrm>
            <a:off x="5656263" y="5635625"/>
            <a:ext cx="3027362" cy="558800"/>
          </a:xfrm>
          <a:prstGeom prst="roundRect">
            <a:avLst>
              <a:gd name="adj" fmla="val 739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solidFill>
                  <a:srgbClr val="000000"/>
                </a:solidFill>
                <a:miter lim="800000"/>
                <a:headEnd/>
                <a:tailEnd/>
              </a14:hiddenLine>
            </a:ext>
          </a:extLst>
        </p:spPr>
        <p:txBody>
          <a:bodyPr/>
          <a:lstStyle/>
          <a:p>
            <a:pPr algn="r">
              <a:spcBef>
                <a:spcPts val="1200"/>
              </a:spcBef>
            </a:pPr>
            <a:r>
              <a:rPr lang="fr-FR">
                <a:solidFill>
                  <a:srgbClr val="302421"/>
                </a:solidFill>
                <a:latin typeface="Calibri" pitchFamily="34" charset="0"/>
              </a:rPr>
              <a:t>28.06.2024</a:t>
            </a:r>
          </a:p>
        </p:txBody>
      </p:sp>
      <p:sp>
        <p:nvSpPr>
          <p:cNvPr id="7"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- 2024</a:t>
            </a:r>
          </a:p>
        </p:txBody>
      </p:sp>
      <p:pic>
        <p:nvPicPr>
          <p:cNvPr id="6" name="Image 5">
            <a:extLst>
              <a:ext uri="{FF2B5EF4-FFF2-40B4-BE49-F238E27FC236}">
                <a16:creationId xmlns:a16="http://schemas.microsoft.com/office/drawing/2014/main" id="{31B6556E-2295-960A-F309-3F293BFBC1D2}"/>
              </a:ext>
            </a:extLst>
          </p:cNvPr>
          <p:cNvPicPr>
            <a:picLocks noChangeAspect="1"/>
          </p:cNvPicPr>
          <p:nvPr/>
        </p:nvPicPr>
        <p:blipFill>
          <a:blip r:embed="rId2"/>
          <a:stretch>
            <a:fillRect/>
          </a:stretch>
        </p:blipFill>
        <p:spPr>
          <a:xfrm>
            <a:off x="240428" y="2346142"/>
            <a:ext cx="4200508" cy="3572566"/>
          </a:xfrm>
          <a:prstGeom prst="rect">
            <a:avLst/>
          </a:prstGeom>
        </p:spPr>
      </p:pic>
      <p:pic>
        <p:nvPicPr>
          <p:cNvPr id="8" name="Image 7">
            <a:extLst>
              <a:ext uri="{FF2B5EF4-FFF2-40B4-BE49-F238E27FC236}">
                <a16:creationId xmlns:a16="http://schemas.microsoft.com/office/drawing/2014/main" id="{91379381-8D20-2D58-56CC-197384E97985}"/>
              </a:ext>
            </a:extLst>
          </p:cNvPr>
          <p:cNvPicPr>
            <a:picLocks noChangeAspect="1"/>
          </p:cNvPicPr>
          <p:nvPr/>
        </p:nvPicPr>
        <p:blipFill>
          <a:blip r:embed="rId3"/>
          <a:stretch>
            <a:fillRect/>
          </a:stretch>
        </p:blipFill>
        <p:spPr>
          <a:xfrm>
            <a:off x="4754008" y="2352239"/>
            <a:ext cx="4200508" cy="3566469"/>
          </a:xfrm>
          <a:prstGeom prst="rect">
            <a:avLst/>
          </a:prstGeom>
        </p:spPr>
      </p:pic>
    </p:spTree>
    <p:extLst>
      <p:ext uri="{BB962C8B-B14F-4D97-AF65-F5344CB8AC3E}">
        <p14:creationId xmlns:p14="http://schemas.microsoft.com/office/powerpoint/2010/main" val="13817574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EURUSD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EURUSD - Historical &amp; Planned</a:t>
            </a:r>
            <a:endParaRPr lang="en-US" dirty="0"/>
          </a:p>
        </p:txBody>
      </p:sp>
      <p:pic>
        <p:nvPicPr>
          <p:cNvPr id="3" name="Image 2">
            <a:extLst>
              <a:ext uri="{FF2B5EF4-FFF2-40B4-BE49-F238E27FC236}">
                <a16:creationId xmlns:a16="http://schemas.microsoft.com/office/drawing/2014/main" id="{5DE3CD99-7F94-6D22-6F6B-89896D276B02}"/>
              </a:ext>
            </a:extLst>
          </p:cNvPr>
          <p:cNvPicPr>
            <a:picLocks noChangeAspect="1"/>
          </p:cNvPicPr>
          <p:nvPr/>
        </p:nvPicPr>
        <p:blipFill>
          <a:blip r:embed="rId2"/>
          <a:stretch>
            <a:fillRect/>
          </a:stretch>
        </p:blipFill>
        <p:spPr>
          <a:xfrm>
            <a:off x="825500" y="1270000"/>
            <a:ext cx="7374636" cy="5027676"/>
          </a:xfrm>
          <a:prstGeom prst="rect">
            <a:avLst/>
          </a:prstGeom>
        </p:spPr>
      </p:pic>
    </p:spTree>
    <p:extLst>
      <p:ext uri="{BB962C8B-B14F-4D97-AF65-F5344CB8AC3E}">
        <p14:creationId xmlns:p14="http://schemas.microsoft.com/office/powerpoint/2010/main" val="20737221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EURUSD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Synthesis</a:t>
            </a:r>
          </a:p>
        </p:txBody>
      </p:sp>
      <p:pic>
        <p:nvPicPr>
          <p:cNvPr id="5" name="Image 4">
            <a:extLst>
              <a:ext uri="{FF2B5EF4-FFF2-40B4-BE49-F238E27FC236}">
                <a16:creationId xmlns:a16="http://schemas.microsoft.com/office/drawing/2014/main" id="{62983F18-7539-6DB5-0EB2-986773A47E81}"/>
              </a:ext>
            </a:extLst>
          </p:cNvPr>
          <p:cNvPicPr>
            <a:picLocks noChangeAspect="1"/>
          </p:cNvPicPr>
          <p:nvPr/>
        </p:nvPicPr>
        <p:blipFill>
          <a:blip r:embed="rId2"/>
          <a:stretch>
            <a:fillRect/>
          </a:stretch>
        </p:blipFill>
        <p:spPr>
          <a:xfrm>
            <a:off x="821812" y="1270000"/>
            <a:ext cx="7382896" cy="5029636"/>
          </a:xfrm>
          <a:prstGeom prst="rect">
            <a:avLst/>
          </a:prstGeom>
        </p:spPr>
      </p:pic>
    </p:spTree>
    <p:extLst>
      <p:ext uri="{BB962C8B-B14F-4D97-AF65-F5344CB8AC3E}">
        <p14:creationId xmlns:p14="http://schemas.microsoft.com/office/powerpoint/2010/main" val="16508635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- 2023</a:t>
            </a:r>
          </a:p>
        </p:txBody>
      </p:sp>
      <p:pic>
        <p:nvPicPr>
          <p:cNvPr id="6" name="Image 5">
            <a:extLst>
              <a:ext uri="{FF2B5EF4-FFF2-40B4-BE49-F238E27FC236}">
                <a16:creationId xmlns:a16="http://schemas.microsoft.com/office/drawing/2014/main" id="{787CF7DA-050D-D434-B2FF-B400EFD8D1F2}"/>
              </a:ext>
            </a:extLst>
          </p:cNvPr>
          <p:cNvPicPr>
            <a:picLocks noChangeAspect="1"/>
          </p:cNvPicPr>
          <p:nvPr/>
        </p:nvPicPr>
        <p:blipFill>
          <a:blip r:embed="rId2"/>
          <a:stretch>
            <a:fillRect/>
          </a:stretch>
        </p:blipFill>
        <p:spPr>
          <a:xfrm>
            <a:off x="289589" y="2349500"/>
            <a:ext cx="4200508" cy="3572566"/>
          </a:xfrm>
          <a:prstGeom prst="rect">
            <a:avLst/>
          </a:prstGeom>
        </p:spPr>
      </p:pic>
      <p:pic>
        <p:nvPicPr>
          <p:cNvPr id="8" name="Image 7">
            <a:extLst>
              <a:ext uri="{FF2B5EF4-FFF2-40B4-BE49-F238E27FC236}">
                <a16:creationId xmlns:a16="http://schemas.microsoft.com/office/drawing/2014/main" id="{1CA1F2A5-8C54-A8BE-8523-F738FAD85B63}"/>
              </a:ext>
            </a:extLst>
          </p:cNvPr>
          <p:cNvPicPr>
            <a:picLocks noChangeAspect="1"/>
          </p:cNvPicPr>
          <p:nvPr/>
        </p:nvPicPr>
        <p:blipFill>
          <a:blip r:embed="rId3"/>
          <a:stretch>
            <a:fillRect/>
          </a:stretch>
        </p:blipFill>
        <p:spPr>
          <a:xfrm>
            <a:off x="4751904" y="2349500"/>
            <a:ext cx="4200508" cy="3566469"/>
          </a:xfrm>
          <a:prstGeom prst="rect">
            <a:avLst/>
          </a:prstGeom>
        </p:spPr>
      </p:pic>
    </p:spTree>
    <p:extLst>
      <p:ext uri="{BB962C8B-B14F-4D97-AF65-F5344CB8AC3E}">
        <p14:creationId xmlns:p14="http://schemas.microsoft.com/office/powerpoint/2010/main" val="7242305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EURUSD - 2024</a:t>
            </a:r>
          </a:p>
        </p:txBody>
      </p:sp>
      <p:pic>
        <p:nvPicPr>
          <p:cNvPr id="9" name="Image 8">
            <a:extLst>
              <a:ext uri="{FF2B5EF4-FFF2-40B4-BE49-F238E27FC236}">
                <a16:creationId xmlns:a16="http://schemas.microsoft.com/office/drawing/2014/main" id="{8ECA746F-E7C7-5866-AC8E-2F5B9A8399DF}"/>
              </a:ext>
            </a:extLst>
          </p:cNvPr>
          <p:cNvPicPr>
            <a:picLocks noChangeAspect="1"/>
          </p:cNvPicPr>
          <p:nvPr/>
        </p:nvPicPr>
        <p:blipFill>
          <a:blip r:embed="rId2"/>
          <a:stretch>
            <a:fillRect/>
          </a:stretch>
        </p:blipFill>
        <p:spPr>
          <a:xfrm>
            <a:off x="289589" y="2349500"/>
            <a:ext cx="4200508" cy="3572566"/>
          </a:xfrm>
          <a:prstGeom prst="rect">
            <a:avLst/>
          </a:prstGeom>
        </p:spPr>
      </p:pic>
      <p:pic>
        <p:nvPicPr>
          <p:cNvPr id="10" name="Image 9">
            <a:extLst>
              <a:ext uri="{FF2B5EF4-FFF2-40B4-BE49-F238E27FC236}">
                <a16:creationId xmlns:a16="http://schemas.microsoft.com/office/drawing/2014/main" id="{CE36ED8C-D978-E60A-75AC-FD6A4E4F042B}"/>
              </a:ext>
            </a:extLst>
          </p:cNvPr>
          <p:cNvPicPr>
            <a:picLocks noChangeAspect="1"/>
          </p:cNvPicPr>
          <p:nvPr/>
        </p:nvPicPr>
        <p:blipFill>
          <a:blip r:embed="rId3"/>
          <a:stretch>
            <a:fillRect/>
          </a:stretch>
        </p:blipFill>
        <p:spPr>
          <a:xfrm>
            <a:off x="4751904" y="2349500"/>
            <a:ext cx="4200508" cy="3566469"/>
          </a:xfrm>
          <a:prstGeom prst="rect">
            <a:avLst/>
          </a:prstGeom>
        </p:spPr>
      </p:pic>
    </p:spTree>
    <p:extLst>
      <p:ext uri="{BB962C8B-B14F-4D97-AF65-F5344CB8AC3E}">
        <p14:creationId xmlns:p14="http://schemas.microsoft.com/office/powerpoint/2010/main" val="22414903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
        <p:nvSpPr>
          <p:cNvPr id="9" name="Rectangle 3">
            <a:extLst>
              <a:ext uri="{FF2B5EF4-FFF2-40B4-BE49-F238E27FC236}">
                <a16:creationId xmlns:a16="http://schemas.microsoft.com/office/drawing/2014/main" id="{4F4BE024-BDBF-4815-A3D5-108E69866A2B}"/>
              </a:ext>
            </a:extLst>
          </p:cNvPr>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Chemin de </a:t>
            </a:r>
            <a:r>
              <a:rPr lang="fr-FR" kern="0" dirty="0" err="1">
                <a:solidFill>
                  <a:srgbClr val="302421"/>
                </a:solidFill>
                <a:latin typeface="Calibri" pitchFamily="34" charset="0"/>
                <a:cs typeface="Calibri" pitchFamily="34" charset="0"/>
              </a:rPr>
              <a:t>Blandonnet</a:t>
            </a:r>
            <a:r>
              <a:rPr lang="fr-FR" kern="0" dirty="0">
                <a:solidFill>
                  <a:srgbClr val="302421"/>
                </a:solidFill>
                <a:latin typeface="Calibri" pitchFamily="34" charset="0"/>
                <a:cs typeface="Calibri" pitchFamily="34" charset="0"/>
              </a:rPr>
              <a:t> 2,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1214 Vernier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Tree>
    <p:extLst>
      <p:ext uri="{BB962C8B-B14F-4D97-AF65-F5344CB8AC3E}">
        <p14:creationId xmlns:p14="http://schemas.microsoft.com/office/powerpoint/2010/main" val="8991626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3109422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735477" y="1579896"/>
            <a:ext cx="7848350" cy="3585597"/>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GB" sz="2000" dirty="0">
                <a:latin typeface="Calibri" panose="020F0502020204030204" pitchFamily="34" charset="0"/>
              </a:rPr>
              <a:t>Global view</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Summary											</a:t>
            </a:r>
          </a:p>
          <a:p>
            <a:pPr marL="742950" lvl="1" indent="-285750">
              <a:spcBef>
                <a:spcPts val="600"/>
              </a:spcBef>
              <a:buFont typeface="Arial" panose="020B0604020202020204" pitchFamily="34" charset="0"/>
              <a:buChar char="•"/>
            </a:pPr>
            <a:r>
              <a:rPr lang="en-GB" sz="1600" dirty="0">
                <a:latin typeface="Calibri" panose="020F0502020204030204" pitchFamily="34" charset="0"/>
              </a:rPr>
              <a:t>Hedging Performance</a:t>
            </a:r>
          </a:p>
          <a:p>
            <a:pPr marL="742950" lvl="1" indent="-285750">
              <a:spcBef>
                <a:spcPts val="600"/>
              </a:spcBef>
              <a:buFont typeface="Arial" panose="020B0604020202020204" pitchFamily="34" charset="0"/>
              <a:buChar char="•"/>
            </a:pPr>
            <a:r>
              <a:rPr lang="en-GB" sz="1600" dirty="0">
                <a:latin typeface="Calibri" panose="020F0502020204030204" pitchFamily="34" charset="0"/>
              </a:rPr>
              <a:t>Options premium synthesis (if any)</a:t>
            </a:r>
          </a:p>
          <a:p>
            <a:pPr lvl="1">
              <a:spcBef>
                <a:spcPts val="600"/>
              </a:spcBef>
            </a:pPr>
            <a:endParaRPr lang="en-GB" sz="1400" dirty="0">
              <a:latin typeface="Calibri" panose="020F0502020204030204" pitchFamily="34" charset="0"/>
            </a:endParaRPr>
          </a:p>
          <a:p>
            <a:pPr marL="285750" lvl="1" indent="-285750">
              <a:spcBef>
                <a:spcPts val="600"/>
              </a:spcBef>
              <a:buFont typeface="Arial" panose="020B0604020202020204" pitchFamily="34" charset="0"/>
              <a:buChar char="•"/>
            </a:pPr>
            <a:r>
              <a:rPr lang="en-GB" sz="2000" dirty="0">
                <a:latin typeface="Calibri" panose="020F0502020204030204" pitchFamily="34" charset="0"/>
              </a:rPr>
              <a:t>Detailed analysis by currency</a:t>
            </a:r>
            <a:endParaRPr lang="en-GB" sz="1400" dirty="0">
              <a:latin typeface="Calibri" panose="020F0502020204030204" pitchFamily="34" charset="0"/>
            </a:endParaRPr>
          </a:p>
          <a:p>
            <a:pPr marL="742950" lvl="2" indent="-285750">
              <a:spcBef>
                <a:spcPts val="600"/>
              </a:spcBef>
              <a:buFont typeface="Arial" panose="020B0604020202020204" pitchFamily="34" charset="0"/>
              <a:buChar char="•"/>
            </a:pPr>
            <a:r>
              <a:rPr lang="en-GB" sz="1600" dirty="0">
                <a:latin typeface="Calibri" panose="020F0502020204030204" pitchFamily="34" charset="0"/>
              </a:rPr>
              <a:t>Historical &amp; forward curves vs budget  &amp; hedge rates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Hedge Schedule </a:t>
            </a:r>
          </a:p>
          <a:p>
            <a:pPr marL="742950" lvl="2" indent="-285750">
              <a:spcBef>
                <a:spcPts val="600"/>
              </a:spcBef>
              <a:buFont typeface="Arial" panose="020B0604020202020204" pitchFamily="34" charset="0"/>
              <a:buChar char="•"/>
            </a:pPr>
            <a:r>
              <a:rPr lang="en-GB" sz="1600" dirty="0">
                <a:latin typeface="Calibri" panose="020F0502020204030204" pitchFamily="34" charset="0"/>
              </a:rPr>
              <a:t>Hedging Analysis</a:t>
            </a:r>
          </a:p>
          <a:p>
            <a:pPr marL="285750" lvl="1" indent="-285750">
              <a:spcBef>
                <a:spcPts val="600"/>
              </a:spcBef>
              <a:buFont typeface="Arial" panose="020B0604020202020204" pitchFamily="34" charset="0"/>
              <a:buChar char="•"/>
            </a:pPr>
            <a:endParaRPr lang="en-GB" sz="1400" dirty="0">
              <a:latin typeface="Calibri" panose="020F0502020204030204" pitchFamily="34" charset="0"/>
            </a:endParaRPr>
          </a:p>
          <a:p>
            <a:pPr marL="742950" lvl="1" indent="-285750">
              <a:buFont typeface="Arial" panose="020B0604020202020204" pitchFamily="34" charset="0"/>
              <a:buChar char="•"/>
            </a:pPr>
            <a:endParaRPr lang="en-GB" dirty="0">
              <a:latin typeface="Calibri" panose="020F0502020204030204" pitchFamily="34" charset="0"/>
            </a:endParaRPr>
          </a:p>
        </p:txBody>
      </p:sp>
      <p:sp>
        <p:nvSpPr>
          <p:cNvPr id="2" name="Title"/>
          <p:cNvSpPr>
            <a:spLocks noGrp="1"/>
          </p:cNvSpPr>
          <p:nvPr>
            <p:ph type="title"/>
          </p:nvPr>
        </p:nvSpPr>
        <p:spPr/>
        <p:txBody>
          <a:bodyPr/>
          <a:lstStyle/>
          <a:p>
            <a:r>
              <a:rPr lang="fr-FR" dirty="0"/>
              <a:t>Contents</a:t>
            </a:r>
            <a:endParaRPr lang="en-US" dirty="0"/>
          </a:p>
        </p:txBody>
      </p:sp>
    </p:spTree>
    <p:extLst>
      <p:ext uri="{BB962C8B-B14F-4D97-AF65-F5344CB8AC3E}">
        <p14:creationId xmlns:p14="http://schemas.microsoft.com/office/powerpoint/2010/main" val="33030847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461665"/>
          </a:xfrm>
          <a:prstGeom prst="rect">
            <a:avLst/>
          </a:prstGeom>
          <a:noFill/>
        </p:spPr>
        <p:txBody>
          <a:bodyPr wrap="square" rtlCol="0">
            <a:spAutoFit/>
          </a:bodyPr>
          <a:lstStyle/>
          <a:p>
            <a:pPr algn="ctr"/>
            <a:r>
              <a:rPr lang="en-GB" sz="2400" dirty="0">
                <a:latin typeface="Calibri" panose="020F0502020204030204" pitchFamily="34" charset="0"/>
              </a:rPr>
              <a:t>Global view</a:t>
            </a:r>
          </a:p>
        </p:txBody>
      </p:sp>
      <p:sp>
        <p:nvSpPr>
          <p:cNvPr id="4"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29021434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a:t>
            </a:r>
            <a:r>
              <a:rPr lang="fr-FR" dirty="0" err="1"/>
              <a:t>Summary</a:t>
            </a:r>
            <a:endParaRPr lang="en-US" dirty="0"/>
          </a:p>
        </p:txBody>
      </p:sp>
      <p:sp>
        <p:nvSpPr>
          <p:cNvPr id="4" name="EtiquetteSummaryMIN">
            <a:extLst>
              <a:ext uri="{FF2B5EF4-FFF2-40B4-BE49-F238E27FC236}">
                <a16:creationId xmlns:a16="http://schemas.microsoft.com/office/drawing/2014/main" id="{09A8A097-DFB7-437A-ADCD-212EC2F6873A}"/>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SummaryMAX">
            <a:extLst>
              <a:ext uri="{FF2B5EF4-FFF2-40B4-BE49-F238E27FC236}">
                <a16:creationId xmlns:a16="http://schemas.microsoft.com/office/drawing/2014/main" id="{8395E880-E844-4CBF-80CF-89588C1888FE}"/>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SynthesisMIN">
            <a:extLst>
              <a:ext uri="{FF2B5EF4-FFF2-40B4-BE49-F238E27FC236}">
                <a16:creationId xmlns:a16="http://schemas.microsoft.com/office/drawing/2014/main" id="{927FA0AF-AD13-091B-E8FF-33961ACB59D1}"/>
              </a:ext>
            </a:extLst>
          </p:cNvPr>
          <p:cNvPicPr>
            <a:picLocks noChangeAspect="1"/>
          </p:cNvPicPr>
          <p:nvPr/>
        </p:nvPicPr>
        <p:blipFill>
          <a:blip r:embed="rId2"/>
          <a:stretch>
            <a:fillRect/>
          </a:stretch>
        </p:blipFill>
        <p:spPr>
          <a:xfrm>
            <a:off x="127000" y="1524000"/>
            <a:ext cx="8890000" cy="1138069"/>
          </a:xfrm>
          <a:prstGeom prst="rect">
            <a:avLst/>
          </a:prstGeom>
        </p:spPr>
      </p:pic>
    </p:spTree>
    <p:extLst>
      <p:ext uri="{BB962C8B-B14F-4D97-AF65-F5344CB8AC3E}">
        <p14:creationId xmlns:p14="http://schemas.microsoft.com/office/powerpoint/2010/main" val="3093214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fr-FR" dirty="0" err="1"/>
              <a:t>Hedging</a:t>
            </a:r>
            <a:r>
              <a:rPr lang="fr-FR" dirty="0"/>
              <a:t> Performance</a:t>
            </a:r>
            <a:endParaRPr lang="en-US" dirty="0"/>
          </a:p>
        </p:txBody>
      </p:sp>
      <p:sp>
        <p:nvSpPr>
          <p:cNvPr id="4" name="EtiquettePerformanceMIN">
            <a:extLst>
              <a:ext uri="{FF2B5EF4-FFF2-40B4-BE49-F238E27FC236}">
                <a16:creationId xmlns:a16="http://schemas.microsoft.com/office/drawing/2014/main" id="{759EF6E9-0013-4A9B-8B41-B2E8F67EB15C}"/>
              </a:ext>
            </a:extLst>
          </p:cNvPr>
          <p:cNvSpPr txBox="1">
            <a:spLocks/>
          </p:cNvSpPr>
          <p:nvPr/>
        </p:nvSpPr>
        <p:spPr bwMode="auto">
          <a:xfrm>
            <a:off x="-652780" y="11304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sp>
        <p:nvSpPr>
          <p:cNvPr id="5" name="EtiquettePerformanceMAX">
            <a:extLst>
              <a:ext uri="{FF2B5EF4-FFF2-40B4-BE49-F238E27FC236}">
                <a16:creationId xmlns:a16="http://schemas.microsoft.com/office/drawing/2014/main" id="{EA4C740E-97F8-42D5-A00A-F32415F0AF8A}"/>
              </a:ext>
            </a:extLst>
          </p:cNvPr>
          <p:cNvSpPr txBox="1">
            <a:spLocks/>
          </p:cNvSpPr>
          <p:nvPr/>
        </p:nvSpPr>
        <p:spPr bwMode="auto">
          <a:xfrm>
            <a:off x="-652780" y="3841200"/>
            <a:ext cx="4151642" cy="3304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lvl1pPr algn="ctr" rtl="0" eaLnBrk="0" fontAlgn="base" hangingPunct="0">
              <a:spcBef>
                <a:spcPct val="0"/>
              </a:spcBef>
              <a:spcAft>
                <a:spcPct val="0"/>
              </a:spcAft>
              <a:defRPr sz="2400" kern="1200">
                <a:solidFill>
                  <a:schemeClr val="tx1"/>
                </a:solidFill>
                <a:latin typeface="Calibri" panose="020F0502020204030204" pitchFamily="34" charset="0"/>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a:lstStyle>
          <a:p>
            <a:pPr defTabSz="914400"/>
            <a:endParaRPr lang="en-US" sz="2000" dirty="0"/>
          </a:p>
        </p:txBody>
      </p:sp>
      <p:pic>
        <p:nvPicPr>
          <p:cNvPr id="3" name="_ImageTabloPerfMIN">
            <a:extLst>
              <a:ext uri="{FF2B5EF4-FFF2-40B4-BE49-F238E27FC236}">
                <a16:creationId xmlns:a16="http://schemas.microsoft.com/office/drawing/2014/main" id="{37F15AF2-B364-918C-C407-DB8522B03553}"/>
              </a:ext>
            </a:extLst>
          </p:cNvPr>
          <p:cNvPicPr>
            <a:picLocks noChangeAspect="1"/>
          </p:cNvPicPr>
          <p:nvPr/>
        </p:nvPicPr>
        <p:blipFill>
          <a:blip r:embed="rId2"/>
          <a:stretch>
            <a:fillRect/>
          </a:stretch>
        </p:blipFill>
        <p:spPr>
          <a:xfrm>
            <a:off x="127000" y="1524000"/>
            <a:ext cx="8890000" cy="1155037"/>
          </a:xfrm>
          <a:prstGeom prst="rect">
            <a:avLst/>
          </a:prstGeom>
        </p:spPr>
      </p:pic>
    </p:spTree>
    <p:extLst>
      <p:ext uri="{BB962C8B-B14F-4D97-AF65-F5344CB8AC3E}">
        <p14:creationId xmlns:p14="http://schemas.microsoft.com/office/powerpoint/2010/main" val="27427140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84406" y="2980328"/>
            <a:ext cx="3144545" cy="830997"/>
          </a:xfrm>
          <a:prstGeom prst="rect">
            <a:avLst/>
          </a:prstGeom>
          <a:noFill/>
        </p:spPr>
        <p:txBody>
          <a:bodyPr wrap="square" rtlCol="0">
            <a:spAutoFit/>
          </a:bodyPr>
          <a:lstStyle/>
          <a:p>
            <a:pPr algn="ctr"/>
            <a:r>
              <a:rPr lang="en-GB" sz="2400" dirty="0">
                <a:solidFill>
                  <a:prstClr val="black"/>
                </a:solidFill>
                <a:latin typeface="Calibri" panose="020F0502020204030204" pitchFamily="34" charset="0"/>
              </a:rPr>
              <a:t>Detailed analysis </a:t>
            </a:r>
          </a:p>
          <a:p>
            <a:pPr algn="ctr"/>
            <a:r>
              <a:rPr lang="en-GB" sz="2400" dirty="0">
                <a:solidFill>
                  <a:prstClr val="black"/>
                </a:solidFill>
                <a:latin typeface="Calibri" panose="020F0502020204030204" pitchFamily="34" charset="0"/>
              </a:rPr>
              <a:t>by currency</a:t>
            </a:r>
          </a:p>
        </p:txBody>
      </p:sp>
      <p:sp>
        <p:nvSpPr>
          <p:cNvPr id="3" name="Title"/>
          <p:cNvSpPr>
            <a:spLocks noGrp="1"/>
          </p:cNvSpPr>
          <p:nvPr>
            <p:ph type="title"/>
          </p:nvPr>
        </p:nvSpPr>
        <p:spPr/>
        <p:txBody>
          <a:bodyPr/>
          <a:lstStyle/>
          <a:p>
            <a:r>
              <a:rPr lang="fr-FR" dirty="0"/>
              <a:t> </a:t>
            </a:r>
            <a:endParaRPr lang="en-US" dirty="0"/>
          </a:p>
        </p:txBody>
      </p:sp>
    </p:spTree>
    <p:extLst>
      <p:ext uri="{BB962C8B-B14F-4D97-AF65-F5344CB8AC3E}">
        <p14:creationId xmlns:p14="http://schemas.microsoft.com/office/powerpoint/2010/main" val="15407006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EURCHF - Historical &amp; Planned">
    <p:spTree>
      <p:nvGrpSpPr>
        <p:cNvPr id="1" name=""/>
        <p:cNvGrpSpPr/>
        <p:nvPr/>
      </p:nvGrpSpPr>
      <p:grpSpPr>
        <a:xfrm>
          <a:off x="0" y="0"/>
          <a:ext cx="0" cy="0"/>
          <a:chOff x="0" y="0"/>
          <a:chExt cx="0" cy="0"/>
        </a:xfrm>
      </p:grpSpPr>
      <p:sp>
        <p:nvSpPr>
          <p:cNvPr id="2" name="TitleCross"/>
          <p:cNvSpPr>
            <a:spLocks noGrp="1"/>
          </p:cNvSpPr>
          <p:nvPr>
            <p:ph type="title"/>
          </p:nvPr>
        </p:nvSpPr>
        <p:spPr/>
        <p:txBody>
          <a:bodyPr/>
          <a:lstStyle/>
          <a:p>
            <a:r>
              <a:rPr lang="fr-FR"/>
              <a:t>EURCHF - Historical &amp; Planned</a:t>
            </a:r>
            <a:endParaRPr lang="en-US" dirty="0"/>
          </a:p>
        </p:txBody>
      </p:sp>
      <p:pic>
        <p:nvPicPr>
          <p:cNvPr id="3" name="Image 2">
            <a:extLst>
              <a:ext uri="{FF2B5EF4-FFF2-40B4-BE49-F238E27FC236}">
                <a16:creationId xmlns:a16="http://schemas.microsoft.com/office/drawing/2014/main" id="{57DFBCE1-E27A-4317-28B4-8B459311483B}"/>
              </a:ext>
            </a:extLst>
          </p:cNvPr>
          <p:cNvPicPr>
            <a:picLocks noChangeAspect="1"/>
          </p:cNvPicPr>
          <p:nvPr/>
        </p:nvPicPr>
        <p:blipFill>
          <a:blip r:embed="rId2"/>
          <a:stretch>
            <a:fillRect/>
          </a:stretch>
        </p:blipFill>
        <p:spPr>
          <a:xfrm>
            <a:off x="825500" y="1270000"/>
            <a:ext cx="7373112" cy="5027676"/>
          </a:xfrm>
          <a:prstGeom prst="rect">
            <a:avLst/>
          </a:prstGeom>
        </p:spPr>
      </p:pic>
    </p:spTree>
    <p:extLst>
      <p:ext uri="{BB962C8B-B14F-4D97-AF65-F5344CB8AC3E}">
        <p14:creationId xmlns:p14="http://schemas.microsoft.com/office/powerpoint/2010/main" val="23505332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EURCHF - Synthesis">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Synthesis</a:t>
            </a:r>
          </a:p>
        </p:txBody>
      </p:sp>
      <p:pic>
        <p:nvPicPr>
          <p:cNvPr id="5" name="Image 4">
            <a:extLst>
              <a:ext uri="{FF2B5EF4-FFF2-40B4-BE49-F238E27FC236}">
                <a16:creationId xmlns:a16="http://schemas.microsoft.com/office/drawing/2014/main" id="{20B3975C-DBCC-559C-1B41-8F164FFFE3E5}"/>
              </a:ext>
            </a:extLst>
          </p:cNvPr>
          <p:cNvPicPr>
            <a:picLocks noChangeAspect="1"/>
          </p:cNvPicPr>
          <p:nvPr/>
        </p:nvPicPr>
        <p:blipFill>
          <a:blip r:embed="rId2"/>
          <a:stretch>
            <a:fillRect/>
          </a:stretch>
        </p:blipFill>
        <p:spPr>
          <a:xfrm>
            <a:off x="825500" y="1269564"/>
            <a:ext cx="7382896" cy="5029636"/>
          </a:xfrm>
          <a:prstGeom prst="rect">
            <a:avLst/>
          </a:prstGeom>
        </p:spPr>
      </p:pic>
    </p:spTree>
    <p:extLst>
      <p:ext uri="{BB962C8B-B14F-4D97-AF65-F5344CB8AC3E}">
        <p14:creationId xmlns:p14="http://schemas.microsoft.com/office/powerpoint/2010/main" val="4025316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p:txBody>
          <a:bodyPr/>
          <a:lstStyle/>
          <a:p>
            <a:r>
              <a:rPr lang="en-US"/>
              <a:t>EURCHF - 2023</a:t>
            </a:r>
          </a:p>
        </p:txBody>
      </p:sp>
      <p:pic>
        <p:nvPicPr>
          <p:cNvPr id="6" name="Image 5">
            <a:extLst>
              <a:ext uri="{FF2B5EF4-FFF2-40B4-BE49-F238E27FC236}">
                <a16:creationId xmlns:a16="http://schemas.microsoft.com/office/drawing/2014/main" id="{4CD19E42-DED9-CE8C-CAC5-1F55BC30DECE}"/>
              </a:ext>
            </a:extLst>
          </p:cNvPr>
          <p:cNvPicPr>
            <a:picLocks noChangeAspect="1"/>
          </p:cNvPicPr>
          <p:nvPr/>
        </p:nvPicPr>
        <p:blipFill>
          <a:blip r:embed="rId2"/>
          <a:stretch>
            <a:fillRect/>
          </a:stretch>
        </p:blipFill>
        <p:spPr>
          <a:xfrm>
            <a:off x="240428" y="2349500"/>
            <a:ext cx="4200508" cy="3572566"/>
          </a:xfrm>
          <a:prstGeom prst="rect">
            <a:avLst/>
          </a:prstGeom>
        </p:spPr>
      </p:pic>
      <p:pic>
        <p:nvPicPr>
          <p:cNvPr id="8" name="Image 7">
            <a:extLst>
              <a:ext uri="{FF2B5EF4-FFF2-40B4-BE49-F238E27FC236}">
                <a16:creationId xmlns:a16="http://schemas.microsoft.com/office/drawing/2014/main" id="{C52DAD79-BA0B-5B6A-889C-B6CDE5124F29}"/>
              </a:ext>
            </a:extLst>
          </p:cNvPr>
          <p:cNvPicPr>
            <a:picLocks noChangeAspect="1"/>
          </p:cNvPicPr>
          <p:nvPr/>
        </p:nvPicPr>
        <p:blipFill>
          <a:blip r:embed="rId3"/>
          <a:stretch>
            <a:fillRect/>
          </a:stretch>
        </p:blipFill>
        <p:spPr>
          <a:xfrm>
            <a:off x="4754008" y="2349500"/>
            <a:ext cx="4200508" cy="3566469"/>
          </a:xfrm>
          <a:prstGeom prst="rect">
            <a:avLst/>
          </a:prstGeom>
        </p:spPr>
      </p:pic>
    </p:spTree>
    <p:extLst>
      <p:ext uri="{BB962C8B-B14F-4D97-AF65-F5344CB8AC3E}">
        <p14:creationId xmlns:p14="http://schemas.microsoft.com/office/powerpoint/2010/main" val="1578269508"/>
      </p:ext>
    </p:extLst>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5676</TotalTime>
  <Words>642</Words>
  <Application>Microsoft Office PowerPoint</Application>
  <PresentationFormat>Affichage à l'écran (4:3)</PresentationFormat>
  <Paragraphs>66</Paragraphs>
  <Slides>16</Slides>
  <Notes>0</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16</vt:i4>
      </vt:variant>
    </vt:vector>
  </HeadingPairs>
  <TitlesOfParts>
    <vt:vector size="23" baseType="lpstr">
      <vt:lpstr>Arial</vt:lpstr>
      <vt:lpstr>Calibri</vt:lpstr>
      <vt:lpstr>News Gothic MT</vt:lpstr>
      <vt:lpstr>Verdana</vt:lpstr>
      <vt:lpstr>Wingdings</vt:lpstr>
      <vt:lpstr>Inspiration</vt:lpstr>
      <vt:lpstr>1_Inspiration</vt:lpstr>
      <vt:lpstr> Global Hedge Position</vt:lpstr>
      <vt:lpstr>Contents</vt:lpstr>
      <vt:lpstr> </vt:lpstr>
      <vt:lpstr>Hedging Summary</vt:lpstr>
      <vt:lpstr>Hedging Performance</vt:lpstr>
      <vt:lpstr> </vt:lpstr>
      <vt:lpstr>EURCHF - Historical &amp; Planned</vt:lpstr>
      <vt:lpstr>EURCHF - Synthesis</vt:lpstr>
      <vt:lpstr>EURCHF - 2023</vt:lpstr>
      <vt:lpstr>EURCHF - 2024</vt:lpstr>
      <vt:lpstr>EURUSD - Historical &amp; Planned</vt:lpstr>
      <vt:lpstr>EURUSD - Synthesis</vt:lpstr>
      <vt:lpstr>EURUSD - 2023</vt:lpstr>
      <vt:lpstr>EURUSD - 2024</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Laura Mosca</cp:lastModifiedBy>
  <cp:revision>700</cp:revision>
  <cp:lastPrinted>2012-02-01T10:00:25Z</cp:lastPrinted>
  <dcterms:created xsi:type="dcterms:W3CDTF">2010-04-23T15:09:35Z</dcterms:created>
  <dcterms:modified xsi:type="dcterms:W3CDTF">2024-07-02T11:45:29Z</dcterms:modified>
</cp:coreProperties>
</file>