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- 2024</a:t>
            </a:r>
          </a:p>
        </p:txBody>
      </p:sp>
      <p:pic>
        <p:nvPicPr>
          <p:cNvPr id="3" name="EURCHF_ImageALLOC">
            <a:extLst>
              <a:ext uri="{FF2B5EF4-FFF2-40B4-BE49-F238E27FC236}">
                <a16:creationId xmlns:a16="http://schemas.microsoft.com/office/drawing/2014/main" id="{4BAAAD21-133A-0A58-31FD-123689B7C7F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64E160E8-C8D6-A00D-A4D8-8F06E187414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4670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54D312C1-D1B0-9134-FAF7-7023D597428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8977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5DBD441E-AB39-9E2C-2C2F-9119D36C1C4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6253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02B99D03-57A5-592B-CA78-BADA4ABCD4E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5D36F44-FFCE-7A0A-4138-75EF8861467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0658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18DAE003-2ED2-DBA9-661D-A30D5E7C512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3413A71-1C56-6645-DBC3-9B8F7A8C5B3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7611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35FCCAB-76A7-EA45-F854-B2BC06430850}"/>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B32B895-3017-70E5-613D-72A166135B6F}"/>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Picture 2">
            <a:extLst>
              <a:ext uri="{FF2B5EF4-FFF2-40B4-BE49-F238E27FC236}">
                <a16:creationId xmlns:a16="http://schemas.microsoft.com/office/drawing/2014/main" id="{45FE3091-88CD-EF1A-E021-8C268241B06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31980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938A1387-D908-1477-EB4B-41D19CB0B0D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81107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DDF3C4B1-A809-CBB8-CDCD-651BD10F20A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CD9237DA-5F6F-E9A4-D63F-2FAB434EAAD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89499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643</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EURCHF - 2024</vt:lpstr>
      <vt:lpstr>EURUSD - Historical &amp; Planned</vt:lpstr>
      <vt:lpstr>EURUSD - Synthesis</vt:lpstr>
      <vt:lpstr>EURUSD - 2023</vt:lpstr>
      <vt:lpstr>EURUSD - 2024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698</cp:revision>
  <cp:lastPrinted>2012-02-01T10:00:25Z</cp:lastPrinted>
  <dcterms:created xsi:type="dcterms:W3CDTF">2010-04-23T15:09:35Z</dcterms:created>
  <dcterms:modified xsi:type="dcterms:W3CDTF">2024-08-07T12:28:36Z</dcterms:modified>
</cp:coreProperties>
</file>