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8"/>
  </p:notesMasterIdLst>
  <p:sldIdLst>
    <p:sldId id="256" r:id="rId3"/>
    <p:sldId id="421" r:id="rId4"/>
    <p:sldId id="420" r:id="rId5"/>
    <p:sldId id="419" r:id="rId6"/>
    <p:sldId id="418" r:id="rId7"/>
    <p:sldId id="424" r:id="rId8"/>
    <p:sldId id="423" r:id="rId9"/>
    <p:sldId id="422" r:id="rId10"/>
    <p:sldId id="416" r:id="rId11"/>
    <p:sldId id="415" r:id="rId12"/>
    <p:sldId id="411" r:id="rId13"/>
    <p:sldId id="413" r:id="rId14"/>
    <p:sldId id="414" r:id="rId15"/>
    <p:sldId id="409" r:id="rId16"/>
    <p:sldId id="410" r:id="rId1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6" d="100"/>
          <a:sy n="116" d="100"/>
        </p:scale>
        <p:origin x="-16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22/12/2014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12/22/2014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12/22/2014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12/22/2014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12/22/2014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12/22/2014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12/22/2014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12/22/2014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12/22/2014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12/22/2014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12/22/2014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12/22/2014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12/22/2014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12/22/2014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12/22/2014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12/22/2014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12/22/2014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12/22/2014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12/22/2014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12/22/2014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12/22/2014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12/22/2014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12/22/2014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12/22/2014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12/22/2014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12/22/2014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12/22/2014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12/22/2014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12/22/2014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12/22/2014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12/22/2014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12/22/2014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12/22/2014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12/22/2014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12/22/2014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12/22/2014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12/22/2014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12/22/2014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22/12/2014</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3300" cy="498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321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62826" cy="501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338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- 2014</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67176" cy="277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67176" cy="277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513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67176" cy="277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67176" cy="277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573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423192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a:t>
            </a:r>
          </a:p>
          <a:p>
            <a:pPr marL="742950" lvl="1" indent="-285750">
              <a:spcBef>
                <a:spcPts val="600"/>
              </a:spcBef>
              <a:buFont typeface="Arial" panose="020B0604020202020204" pitchFamily="34" charset="0"/>
              <a:buChar char="•"/>
            </a:pPr>
            <a:r>
              <a:rPr lang="en-GB" sz="1600" dirty="0" err="1">
                <a:latin typeface="Calibri" panose="020F0502020204030204" pitchFamily="34" charset="0"/>
              </a:rPr>
              <a:t>MtM</a:t>
            </a:r>
            <a:r>
              <a:rPr lang="en-GB" sz="1600" dirty="0">
                <a:latin typeface="Calibri" panose="020F0502020204030204" pitchFamily="34" charset="0"/>
              </a:rPr>
              <a:t> analysis (Volume/Currencies)</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905000"/>
            <a:ext cx="90868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905000"/>
            <a:ext cx="89344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3996172"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74859"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18789"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944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831532"/>
            <a:ext cx="8636000" cy="350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1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163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561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518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5666</TotalTime>
  <Words>473</Words>
  <Application>Microsoft Office PowerPoint</Application>
  <PresentationFormat>Affichage à l'écran (4:3)</PresentationFormat>
  <Paragraphs>66</Paragraphs>
  <Slides>15</Slides>
  <Notes>0</Notes>
  <HiddenSlides>0</HiddenSlides>
  <MMClips>0</MMClips>
  <ScaleCrop>false</ScaleCrop>
  <HeadingPairs>
    <vt:vector size="4" baseType="variant">
      <vt:variant>
        <vt:lpstr>Thème</vt:lpstr>
      </vt:variant>
      <vt:variant>
        <vt:i4>2</vt:i4>
      </vt:variant>
      <vt:variant>
        <vt:lpstr>Titres des diapositives</vt:lpstr>
      </vt:variant>
      <vt:variant>
        <vt:i4>15</vt:i4>
      </vt:variant>
    </vt:vector>
  </HeadingPairs>
  <TitlesOfParts>
    <vt:vector size="17"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EURCHF</vt:lpstr>
      <vt:lpstr> </vt:lpstr>
      <vt:lpstr>EURCHF - Historical &amp; Planned</vt:lpstr>
      <vt:lpstr>EURCHF - Synthesis</vt:lpstr>
      <vt:lpstr>EURCHF - 2014</vt:lpstr>
      <vt:lpstr>EURCHF - 2015</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695</cp:revision>
  <cp:lastPrinted>2012-02-01T10:00:25Z</cp:lastPrinted>
  <dcterms:created xsi:type="dcterms:W3CDTF">2010-04-23T15:09:35Z</dcterms:created>
  <dcterms:modified xsi:type="dcterms:W3CDTF">2014-12-22T09:23:55Z</dcterms:modified>
</cp:coreProperties>
</file>