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1" r:id="rId4"/>
    <p:sldId id="420" r:id="rId5"/>
    <p:sldId id="419" r:id="rId6"/>
    <p:sldId id="418" r:id="rId7"/>
    <p:sldId id="417" r:id="rId8"/>
    <p:sldId id="424" r:id="rId9"/>
    <p:sldId id="423" r:id="rId10"/>
    <p:sldId id="422" r:id="rId11"/>
    <p:sldId id="416" r:id="rId12"/>
    <p:sldId id="415" r:id="rId13"/>
    <p:sldId id="411" r:id="rId14"/>
    <p:sldId id="413" r:id="rId15"/>
    <p:sldId id="414"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1/5/2015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1/5/2015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1/5/2015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1/5/2015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1/5/2015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1/5/2015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1/5/2015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1/5/2015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1/5/2015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1/5/2015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1/5/2015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1/5/2015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1/5/2015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1/5/2015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1/5/2015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31/12/2014</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6476"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12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15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88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6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905000"/>
            <a:ext cx="9086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7" y="1905000"/>
            <a:ext cx="3171826"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48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839770"/>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5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2996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476</Words>
  <Application>Microsoft Office PowerPoint</Application>
  <PresentationFormat>Affichage à l'écran (4:3)</PresentationFormat>
  <Paragraphs>67</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Sensitivity EURCHF</vt:lpstr>
      <vt:lpstr> </vt:lpstr>
      <vt:lpstr>EURCHF - Historical &amp; Planned</vt:lpstr>
      <vt:lpstr>EURCHF - Synthesis</vt:lpstr>
      <vt:lpstr>EURCHF - 2014</vt:lpstr>
      <vt:lpstr>EURCHF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2015-01-05T12:36:07Z</dcterms:modified>
</cp:coreProperties>
</file>