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17" r:id="rId8"/>
    <p:sldId id="424" r:id="rId9"/>
    <p:sldId id="423" r:id="rId10"/>
    <p:sldId id="422" r:id="rId11"/>
    <p:sldId id="416" r:id="rId12"/>
    <p:sldId id="415" r:id="rId13"/>
    <p:sldId id="411"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30/01/2015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6476"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79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70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09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marL="7429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905000"/>
            <a:ext cx="9086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905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31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64497"/>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17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14179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473</Words>
  <Application>Microsoft Office PowerPoint</Application>
  <PresentationFormat>Affichage à l'écran (4:3)</PresentationFormat>
  <Paragraphs>66</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2015-02-02T12:21:17Z</dcterms:modified>
</cp:coreProperties>
</file>