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1" r:id="rId4"/>
    <p:sldId id="420" r:id="rId5"/>
    <p:sldId id="419" r:id="rId6"/>
    <p:sldId id="418" r:id="rId7"/>
    <p:sldId id="425" r:id="rId8"/>
    <p:sldId id="424" r:id="rId9"/>
    <p:sldId id="423" r:id="rId10"/>
    <p:sldId id="422" r:id="rId11"/>
    <p:sldId id="416" r:id="rId12"/>
    <p:sldId id="415" r:id="rId13"/>
    <p:sldId id="411"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27/02/2015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2/27/2015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2/27/2015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2/27/2015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2/27/2015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2/27/2015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2/27/2015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2/27/2015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2/27/2015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2/27/2015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2/27/2015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2/27/2015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2/27/2015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2/27/2015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2/27/2015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2/27/2015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2/27/2015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2/27/2015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27/02/2015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6476"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21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42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471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smtClean="0">
                <a:latin typeface="Calibri" panose="020F0502020204030204" pitchFamily="34" charset="0"/>
              </a:rPr>
              <a:t>MtM</a:t>
            </a:r>
            <a:r>
              <a:rPr lang="en-GB" sz="1600" dirty="0" smtClean="0">
                <a:latin typeface="Calibri" panose="020F0502020204030204" pitchFamily="34" charset="0"/>
              </a:rPr>
              <a:t> </a:t>
            </a:r>
            <a:r>
              <a:rPr lang="en-GB" sz="1600" dirty="0">
                <a:latin typeface="Calibri" panose="020F0502020204030204" pitchFamily="34" charset="0"/>
              </a:rPr>
              <a:t>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905000"/>
            <a:ext cx="90868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905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96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18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73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40735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5667</TotalTime>
  <Words>473</Words>
  <Application>Microsoft Office PowerPoint</Application>
  <PresentationFormat>Affichage à l'écran (4:3)</PresentationFormat>
  <Paragraphs>66</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MTM Analysis CCY/Volume effect (Table)</vt:lpstr>
      <vt:lpstr>Sensitivity EURCHF</vt:lpstr>
      <vt:lpstr> </vt:lpstr>
      <vt:lpstr>EURCHF - Historical &amp; Planned</vt:lpstr>
      <vt:lpstr>EURCHF - Synthesis</vt:lpstr>
      <vt:lpstr>EURCHF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2015-02-27T13:39:14Z</dcterms:modified>
</cp:coreProperties>
</file>