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0" r:id="rId4"/>
    <p:sldId id="419" r:id="rId5"/>
    <p:sldId id="418" r:id="rId6"/>
    <p:sldId id="417" r:id="rId7"/>
    <p:sldId id="416" r:id="rId8"/>
    <p:sldId id="423" r:id="rId9"/>
    <p:sldId id="422" r:id="rId10"/>
    <p:sldId id="421" r:id="rId11"/>
    <p:sldId id="415" r:id="rId12"/>
    <p:sldId id="414" r:id="rId13"/>
    <p:sldId id="411" r:id="rId14"/>
    <p:sldId id="412" r:id="rId15"/>
    <p:sldId id="41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01/04/2015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31/03/2015</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6476"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94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19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20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31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1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04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98334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7401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1126"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59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797050"/>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17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4314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476</Words>
  <Application>Microsoft Office PowerPoint</Application>
  <PresentationFormat>Affichage à l'écran (4:3)</PresentationFormat>
  <Paragraphs>66</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Options premium synthesis</vt:lpstr>
      <vt:lpstr>MTM Analysis CCY/Volume effect (Graph)</vt:lpstr>
      <vt:lpstr>MTM Analysis CCY/Volume effect (Table)</vt:lpstr>
      <vt:lpstr>Sensitivity EURCHF</vt:lpstr>
      <vt:lpstr> </vt:lpstr>
      <vt:lpstr>EURCHF - Historical &amp; Planned</vt:lpstr>
      <vt:lpstr>EURCHF - Synthesis</vt:lpstr>
      <vt:lpstr>EURCHF - 2014</vt:lpstr>
      <vt:lpstr>EURCHF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2015-04-01T11:31:09Z</dcterms:modified>
</cp:coreProperties>
</file>