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21" r:id="rId4"/>
    <p:sldId id="420" r:id="rId5"/>
    <p:sldId id="419" r:id="rId6"/>
    <p:sldId id="418" r:id="rId7"/>
    <p:sldId id="422" r:id="rId8"/>
    <p:sldId id="417" r:id="rId9"/>
    <p:sldId id="416" r:id="rId10"/>
    <p:sldId id="415" r:id="rId11"/>
    <p:sldId id="411" r:id="rId12"/>
    <p:sldId id="412" r:id="rId13"/>
    <p:sldId id="413" r:id="rId14"/>
    <p:sldId id="414"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07/04/2015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4/7/2015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4/7/2015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4/7/2015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4/7/2015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4/7/2015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4/7/2015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4/7/2015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4/7/2015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4/7/2015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4/7/2015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4/7/2015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4/7/2015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4/7/2015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4/7/2015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4/7/2015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4/7/2015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4/7/2015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4/7/2015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4/7/2015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4/7/2015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4/7/2015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4/7/2015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4/7/2015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4/7/2015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4/7/2015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4/7/2015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4/7/2015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4/7/2015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4/7/2015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4/7/2015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4/7/2015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4/7/2015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4/7/2015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4/7/2015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07/04/2015</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570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823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37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593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3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45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3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49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5635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463</Words>
  <Application>Microsoft Office PowerPoint</Application>
  <PresentationFormat>Affichage à l'écran (4:3)</PresentationFormat>
  <Paragraphs>64</Paragraphs>
  <Slides>15</Slides>
  <Notes>0</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Inspiration</vt:lpstr>
      <vt:lpstr>1_Inspiration</vt:lpstr>
      <vt:lpstr> Global Hedge Position</vt:lpstr>
      <vt:lpstr>Contents</vt:lpstr>
      <vt:lpstr> </vt:lpstr>
      <vt:lpstr>Hedging Summary</vt:lpstr>
      <vt:lpstr>Hedging Performance</vt:lpstr>
      <vt:lpstr>Sensitivity EURCHF</vt:lpstr>
      <vt:lpstr>Options premium synthesis</vt:lpstr>
      <vt:lpstr> </vt:lpstr>
      <vt:lpstr>EURCHF - Historical &amp; Planned</vt:lpstr>
      <vt:lpstr>EURCHF - Synthesis</vt:lpstr>
      <vt:lpstr>EURCHF - 2014</vt:lpstr>
      <vt:lpstr>EURCHF - 2015</vt:lpstr>
      <vt:lpstr>EURCHF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693</cp:revision>
  <cp:lastPrinted>2012-02-01T10:00:25Z</cp:lastPrinted>
  <dcterms:created xsi:type="dcterms:W3CDTF">2010-04-23T15:09:35Z</dcterms:created>
  <dcterms:modified xsi:type="dcterms:W3CDTF">2015-04-07T13:22:52Z</dcterms:modified>
</cp:coreProperties>
</file>