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1" r:id="rId4"/>
    <p:sldId id="420" r:id="rId5"/>
    <p:sldId id="419" r:id="rId6"/>
    <p:sldId id="418" r:id="rId7"/>
    <p:sldId id="417" r:id="rId8"/>
    <p:sldId id="422" r:id="rId9"/>
    <p:sldId id="416" r:id="rId10"/>
    <p:sldId id="415" r:id="rId11"/>
    <p:sldId id="411" r:id="rId12"/>
    <p:sldId id="412"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30/04/2015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16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41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82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85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5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48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7423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463</Words>
  <Application>Microsoft Office PowerPoint</Application>
  <PresentationFormat>Affichage à l'écran (4:3)</PresentationFormat>
  <Paragraphs>64</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- 2014</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694</cp:revision>
  <cp:lastPrinted>2012-02-01T10:00:25Z</cp:lastPrinted>
  <dcterms:created xsi:type="dcterms:W3CDTF">2010-04-23T15:09:35Z</dcterms:created>
  <dcterms:modified xsi:type="dcterms:W3CDTF">2015-05-01T09:35:49Z</dcterms:modified>
</cp:coreProperties>
</file>