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21" r:id="rId4"/>
    <p:sldId id="420" r:id="rId5"/>
    <p:sldId id="419" r:id="rId6"/>
    <p:sldId id="418" r:id="rId7"/>
    <p:sldId id="417" r:id="rId8"/>
    <p:sldId id="424" r:id="rId9"/>
    <p:sldId id="423" r:id="rId10"/>
    <p:sldId id="422" r:id="rId11"/>
    <p:sldId id="416" r:id="rId12"/>
    <p:sldId id="415" r:id="rId13"/>
    <p:sldId id="411" r:id="rId14"/>
    <p:sldId id="412" r:id="rId15"/>
    <p:sldId id="413" r:id="rId16"/>
    <p:sldId id="414"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31/07/2015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71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25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30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42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41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6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2865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479</Words>
  <Application>Microsoft Office PowerPoint</Application>
  <PresentationFormat>Affichage à l'écran (4:3)</PresentationFormat>
  <Paragraphs>67</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MTM Analysis CCY/Volume effect (Table)</vt:lpstr>
      <vt:lpstr>Sensitivity EURCHF</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2015-08-03T09:41:47Z</dcterms:modified>
</cp:coreProperties>
</file>