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17" r:id="rId8"/>
    <p:sldId id="422"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31/08/2015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87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44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38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26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4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9366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694</cp:revision>
  <cp:lastPrinted>2012-02-01T10:00:25Z</cp:lastPrinted>
  <dcterms:created xsi:type="dcterms:W3CDTF">2010-04-23T15:09:35Z</dcterms:created>
  <dcterms:modified xsi:type="dcterms:W3CDTF">2015-09-01T09:01:24Z</dcterms:modified>
</cp:coreProperties>
</file>