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22" r:id="rId4"/>
    <p:sldId id="421" r:id="rId5"/>
    <p:sldId id="420" r:id="rId6"/>
    <p:sldId id="419" r:id="rId7"/>
    <p:sldId id="425" r:id="rId8"/>
    <p:sldId id="424" r:id="rId9"/>
    <p:sldId id="418" r:id="rId10"/>
    <p:sldId id="417" r:id="rId11"/>
    <p:sldId id="423" r:id="rId12"/>
    <p:sldId id="416" r:id="rId13"/>
    <p:sldId id="415" r:id="rId14"/>
    <p:sldId id="411" r:id="rId15"/>
    <p:sldId id="412" r:id="rId16"/>
    <p:sldId id="413" r:id="rId17"/>
    <p:sldId id="414"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01/10/2015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30/09/2015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283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001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000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382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426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757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031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40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677676"/>
            <a:ext cx="17049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solidFill>
                  <a:srgbClr val="000000"/>
                </a:solidFill>
              </a:rPr>
              <a:t>Settled and Outstanding Summary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524000"/>
            <a:ext cx="7734300" cy="185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169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483</Words>
  <Application>Microsoft Office PowerPoint</Application>
  <PresentationFormat>Affichage à l'écran (4:3)</PresentationFormat>
  <Paragraphs>68</Paragraphs>
  <Slides>18</Slides>
  <Notes>0</Notes>
  <HiddenSlides>0</HiddenSlides>
  <MMClips>0</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Options premium synthesis</vt:lpstr>
      <vt:lpstr>Settled and Outstanding Summary</vt:lpstr>
      <vt:lpstr>Sensitivity EURCHF</vt:lpstr>
      <vt:lpstr> </vt:lpstr>
      <vt:lpstr>EURCHF - Historical &amp; Planned</vt:lpstr>
      <vt:lpstr>EURCHF - Synthesis</vt:lpstr>
      <vt:lpstr>EURCHF - 2014</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2015-10-01T08:53:22Z</dcterms:modified>
</cp:coreProperties>
</file>